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548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>
            <a:extLst>
              <a:ext uri="{FF2B5EF4-FFF2-40B4-BE49-F238E27FC236}">
                <a16:creationId xmlns:a16="http://schemas.microsoft.com/office/drawing/2014/main" id="{38F8330C-C5DA-4B1B-9270-17E0AF34D7CC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5602288" y="3236912"/>
            <a:ext cx="6172200" cy="238125"/>
          </a:xfrm>
          <a:prstGeom prst="rect">
            <a:avLst/>
          </a:prstGeom>
          <a:noFill/>
          <a:ln>
            <a:noFill/>
          </a:ln>
          <a:effectLst/>
        </p:spPr>
        <p:txBody>
          <a:bodyPr lIns="12700" tIns="12700" rIns="12700" bIns="1270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GB" altLang="hu-HU" sz="1200" b="1"/>
              <a:t>Create an MPM time model of 10-15 Work Packages for the technical problem below.</a:t>
            </a:r>
          </a:p>
        </p:txBody>
      </p:sp>
      <p:grpSp>
        <p:nvGrpSpPr>
          <p:cNvPr id="1027" name="Group 8">
            <a:extLst>
              <a:ext uri="{FF2B5EF4-FFF2-40B4-BE49-F238E27FC236}">
                <a16:creationId xmlns:a16="http://schemas.microsoft.com/office/drawing/2014/main" id="{DC0A84A3-2FA7-4CEE-8A0C-967536308EA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819400" y="161925"/>
            <a:ext cx="4603750" cy="962025"/>
            <a:chOff x="1776" y="102"/>
            <a:chExt cx="2900" cy="606"/>
          </a:xfrm>
        </p:grpSpPr>
        <p:grpSp>
          <p:nvGrpSpPr>
            <p:cNvPr id="1028" name="Group 9">
              <a:extLst>
                <a:ext uri="{FF2B5EF4-FFF2-40B4-BE49-F238E27FC236}">
                  <a16:creationId xmlns:a16="http://schemas.microsoft.com/office/drawing/2014/main" id="{29374CA2-4DF9-40B0-8021-F26DBB14E6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32" y="300"/>
              <a:ext cx="45" cy="91"/>
              <a:chOff x="2373" y="2024"/>
              <a:chExt cx="416" cy="1014"/>
            </a:xfrm>
          </p:grpSpPr>
          <p:sp>
            <p:nvSpPr>
              <p:cNvPr id="1061" name="Oval 10">
                <a:extLst>
                  <a:ext uri="{FF2B5EF4-FFF2-40B4-BE49-F238E27FC236}">
                    <a16:creationId xmlns:a16="http://schemas.microsoft.com/office/drawing/2014/main" id="{5BE7F5E9-3A4E-4A43-872A-AABF937376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950383" flipV="1">
                <a:off x="2484" y="2203"/>
                <a:ext cx="56" cy="27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62" name="Oval 11">
                <a:extLst>
                  <a:ext uri="{FF2B5EF4-FFF2-40B4-BE49-F238E27FC236}">
                    <a16:creationId xmlns:a16="http://schemas.microsoft.com/office/drawing/2014/main" id="{84F27503-E5E0-44F1-878F-4A58DD6DBB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8" y="2024"/>
                <a:ext cx="139" cy="17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63" name="Line 12">
                <a:extLst>
                  <a:ext uri="{FF2B5EF4-FFF2-40B4-BE49-F238E27FC236}">
                    <a16:creationId xmlns:a16="http://schemas.microsoft.com/office/drawing/2014/main" id="{AB09FE9B-DA5C-454C-9AAC-8D7DF13095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7" y="2115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64" name="Oval 13">
                <a:extLst>
                  <a:ext uri="{FF2B5EF4-FFF2-40B4-BE49-F238E27FC236}">
                    <a16:creationId xmlns:a16="http://schemas.microsoft.com/office/drawing/2014/main" id="{879386EB-F9A4-4997-BCB8-F4663A441F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8" y="2202"/>
                <a:ext cx="139" cy="45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65" name="Freeform 14">
                <a:extLst>
                  <a:ext uri="{FF2B5EF4-FFF2-40B4-BE49-F238E27FC236}">
                    <a16:creationId xmlns:a16="http://schemas.microsoft.com/office/drawing/2014/main" id="{0A54D729-F95B-4833-BDF3-CC691B2A8E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7" y="2556"/>
                <a:ext cx="166" cy="482"/>
              </a:xfrm>
              <a:custGeom>
                <a:avLst/>
                <a:gdLst>
                  <a:gd name="T0" fmla="*/ 55 w 166"/>
                  <a:gd name="T1" fmla="*/ 0 h 482"/>
                  <a:gd name="T2" fmla="*/ 87 w 166"/>
                  <a:gd name="T3" fmla="*/ 427 h 482"/>
                  <a:gd name="T4" fmla="*/ 0 w 166"/>
                  <a:gd name="T5" fmla="*/ 482 h 482"/>
                  <a:gd name="T6" fmla="*/ 134 w 166"/>
                  <a:gd name="T7" fmla="*/ 458 h 482"/>
                  <a:gd name="T8" fmla="*/ 166 w 166"/>
                  <a:gd name="T9" fmla="*/ 24 h 4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6" h="482">
                    <a:moveTo>
                      <a:pt x="55" y="0"/>
                    </a:moveTo>
                    <a:lnTo>
                      <a:pt x="87" y="427"/>
                    </a:lnTo>
                    <a:lnTo>
                      <a:pt x="0" y="482"/>
                    </a:lnTo>
                    <a:lnTo>
                      <a:pt x="134" y="458"/>
                    </a:lnTo>
                    <a:lnTo>
                      <a:pt x="166" y="24"/>
                    </a:lnTo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66" name="Freeform 15">
                <a:extLst>
                  <a:ext uri="{FF2B5EF4-FFF2-40B4-BE49-F238E27FC236}">
                    <a16:creationId xmlns:a16="http://schemas.microsoft.com/office/drawing/2014/main" id="{637D3DD9-6EDA-4EBA-9762-2F759FA970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" y="2931"/>
                <a:ext cx="168" cy="45"/>
              </a:xfrm>
              <a:custGeom>
                <a:avLst/>
                <a:gdLst>
                  <a:gd name="T0" fmla="*/ 123 w 168"/>
                  <a:gd name="T1" fmla="*/ 0 h 45"/>
                  <a:gd name="T2" fmla="*/ 0 w 168"/>
                  <a:gd name="T3" fmla="*/ 28 h 45"/>
                  <a:gd name="T4" fmla="*/ 168 w 168"/>
                  <a:gd name="T5" fmla="*/ 45 h 45"/>
                  <a:gd name="T6" fmla="*/ 123 w 168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8" h="45">
                    <a:moveTo>
                      <a:pt x="123" y="0"/>
                    </a:moveTo>
                    <a:lnTo>
                      <a:pt x="0" y="28"/>
                    </a:lnTo>
                    <a:lnTo>
                      <a:pt x="168" y="45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67" name="Oval 16">
                <a:extLst>
                  <a:ext uri="{FF2B5EF4-FFF2-40B4-BE49-F238E27FC236}">
                    <a16:creationId xmlns:a16="http://schemas.microsoft.com/office/drawing/2014/main" id="{B0B63A0B-25CE-4CE8-9433-B30BEB3319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51923">
                <a:off x="2678" y="2236"/>
                <a:ext cx="46" cy="37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68" name="Line 17">
                <a:extLst>
                  <a:ext uri="{FF2B5EF4-FFF2-40B4-BE49-F238E27FC236}">
                    <a16:creationId xmlns:a16="http://schemas.microsoft.com/office/drawing/2014/main" id="{3FE7EB95-751E-4ED3-AD4B-DFA247F33E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6" y="2341"/>
                <a:ext cx="46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69" name="Rectangle 18">
                <a:extLst>
                  <a:ext uri="{FF2B5EF4-FFF2-40B4-BE49-F238E27FC236}">
                    <a16:creationId xmlns:a16="http://schemas.microsoft.com/office/drawing/2014/main" id="{26891150-4A92-425B-8B3B-B27AC4968D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7" y="2659"/>
                <a:ext cx="92" cy="13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70" name="Freeform 19">
                <a:extLst>
                  <a:ext uri="{FF2B5EF4-FFF2-40B4-BE49-F238E27FC236}">
                    <a16:creationId xmlns:a16="http://schemas.microsoft.com/office/drawing/2014/main" id="{FD9D0876-6500-42CA-BFF7-5617EFEFFC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9" y="2568"/>
                <a:ext cx="90" cy="91"/>
              </a:xfrm>
              <a:custGeom>
                <a:avLst/>
                <a:gdLst>
                  <a:gd name="T0" fmla="*/ 0 w 90"/>
                  <a:gd name="T1" fmla="*/ 91 h 91"/>
                  <a:gd name="T2" fmla="*/ 45 w 90"/>
                  <a:gd name="T3" fmla="*/ 0 h 91"/>
                  <a:gd name="T4" fmla="*/ 90 w 90"/>
                  <a:gd name="T5" fmla="*/ 91 h 9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0" h="91">
                    <a:moveTo>
                      <a:pt x="0" y="91"/>
                    </a:moveTo>
                    <a:cubicBezTo>
                      <a:pt x="15" y="45"/>
                      <a:pt x="30" y="0"/>
                      <a:pt x="45" y="0"/>
                    </a:cubicBezTo>
                    <a:cubicBezTo>
                      <a:pt x="60" y="0"/>
                      <a:pt x="75" y="61"/>
                      <a:pt x="90" y="9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029" name="Group 20">
              <a:extLst>
                <a:ext uri="{FF2B5EF4-FFF2-40B4-BE49-F238E27FC236}">
                  <a16:creationId xmlns:a16="http://schemas.microsoft.com/office/drawing/2014/main" id="{129ADFB5-7C20-482E-BE5B-9F27506A5851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955" y="102"/>
              <a:ext cx="45" cy="91"/>
              <a:chOff x="2373" y="2024"/>
              <a:chExt cx="416" cy="1014"/>
            </a:xfrm>
          </p:grpSpPr>
          <p:sp>
            <p:nvSpPr>
              <p:cNvPr id="1051" name="Oval 21">
                <a:extLst>
                  <a:ext uri="{FF2B5EF4-FFF2-40B4-BE49-F238E27FC236}">
                    <a16:creationId xmlns:a16="http://schemas.microsoft.com/office/drawing/2014/main" id="{C19F81D5-0C1B-49F6-BC97-3C4EFD472E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950383" flipV="1">
                <a:off x="2484" y="2203"/>
                <a:ext cx="56" cy="27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52" name="Oval 22">
                <a:extLst>
                  <a:ext uri="{FF2B5EF4-FFF2-40B4-BE49-F238E27FC236}">
                    <a16:creationId xmlns:a16="http://schemas.microsoft.com/office/drawing/2014/main" id="{241169A1-A815-46A0-AB3D-04EC7E9485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8" y="2024"/>
                <a:ext cx="139" cy="17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53" name="Line 23">
                <a:extLst>
                  <a:ext uri="{FF2B5EF4-FFF2-40B4-BE49-F238E27FC236}">
                    <a16:creationId xmlns:a16="http://schemas.microsoft.com/office/drawing/2014/main" id="{5CD67ABF-40B9-4CDA-B283-9D4A163189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7" y="2115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54" name="Oval 24">
                <a:extLst>
                  <a:ext uri="{FF2B5EF4-FFF2-40B4-BE49-F238E27FC236}">
                    <a16:creationId xmlns:a16="http://schemas.microsoft.com/office/drawing/2014/main" id="{D89302B2-6F7F-4D4A-A217-F6D55E48A3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58" y="2202"/>
                <a:ext cx="139" cy="45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55" name="Freeform 25">
                <a:extLst>
                  <a:ext uri="{FF2B5EF4-FFF2-40B4-BE49-F238E27FC236}">
                    <a16:creationId xmlns:a16="http://schemas.microsoft.com/office/drawing/2014/main" id="{7A348D7A-6491-434A-B33B-E1991B2E0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7" y="2556"/>
                <a:ext cx="166" cy="482"/>
              </a:xfrm>
              <a:custGeom>
                <a:avLst/>
                <a:gdLst>
                  <a:gd name="T0" fmla="*/ 55 w 166"/>
                  <a:gd name="T1" fmla="*/ 0 h 482"/>
                  <a:gd name="T2" fmla="*/ 87 w 166"/>
                  <a:gd name="T3" fmla="*/ 427 h 482"/>
                  <a:gd name="T4" fmla="*/ 0 w 166"/>
                  <a:gd name="T5" fmla="*/ 482 h 482"/>
                  <a:gd name="T6" fmla="*/ 134 w 166"/>
                  <a:gd name="T7" fmla="*/ 458 h 482"/>
                  <a:gd name="T8" fmla="*/ 166 w 166"/>
                  <a:gd name="T9" fmla="*/ 24 h 4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6" h="482">
                    <a:moveTo>
                      <a:pt x="55" y="0"/>
                    </a:moveTo>
                    <a:lnTo>
                      <a:pt x="87" y="427"/>
                    </a:lnTo>
                    <a:lnTo>
                      <a:pt x="0" y="482"/>
                    </a:lnTo>
                    <a:lnTo>
                      <a:pt x="134" y="458"/>
                    </a:lnTo>
                    <a:lnTo>
                      <a:pt x="166" y="24"/>
                    </a:lnTo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56" name="Freeform 26">
                <a:extLst>
                  <a:ext uri="{FF2B5EF4-FFF2-40B4-BE49-F238E27FC236}">
                    <a16:creationId xmlns:a16="http://schemas.microsoft.com/office/drawing/2014/main" id="{132C0F4A-05C6-44B5-B57D-7892904E0A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" y="2931"/>
                <a:ext cx="168" cy="45"/>
              </a:xfrm>
              <a:custGeom>
                <a:avLst/>
                <a:gdLst>
                  <a:gd name="T0" fmla="*/ 123 w 168"/>
                  <a:gd name="T1" fmla="*/ 0 h 45"/>
                  <a:gd name="T2" fmla="*/ 0 w 168"/>
                  <a:gd name="T3" fmla="*/ 28 h 45"/>
                  <a:gd name="T4" fmla="*/ 168 w 168"/>
                  <a:gd name="T5" fmla="*/ 45 h 45"/>
                  <a:gd name="T6" fmla="*/ 123 w 168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8" h="45">
                    <a:moveTo>
                      <a:pt x="123" y="0"/>
                    </a:moveTo>
                    <a:lnTo>
                      <a:pt x="0" y="28"/>
                    </a:lnTo>
                    <a:lnTo>
                      <a:pt x="168" y="45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57" name="Oval 27">
                <a:extLst>
                  <a:ext uri="{FF2B5EF4-FFF2-40B4-BE49-F238E27FC236}">
                    <a16:creationId xmlns:a16="http://schemas.microsoft.com/office/drawing/2014/main" id="{2E1E90BF-479D-4C62-9EBD-F03A296BF7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51923">
                <a:off x="2678" y="2236"/>
                <a:ext cx="46" cy="37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58" name="Line 28">
                <a:extLst>
                  <a:ext uri="{FF2B5EF4-FFF2-40B4-BE49-F238E27FC236}">
                    <a16:creationId xmlns:a16="http://schemas.microsoft.com/office/drawing/2014/main" id="{638983D1-96FE-49EF-BE9C-0E49B13169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6" y="2341"/>
                <a:ext cx="46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59" name="Rectangle 29">
                <a:extLst>
                  <a:ext uri="{FF2B5EF4-FFF2-40B4-BE49-F238E27FC236}">
                    <a16:creationId xmlns:a16="http://schemas.microsoft.com/office/drawing/2014/main" id="{7397A261-DB72-4AD4-A6E6-0C1F9245B0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7" y="2659"/>
                <a:ext cx="92" cy="13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60" name="Freeform 30">
                <a:extLst>
                  <a:ext uri="{FF2B5EF4-FFF2-40B4-BE49-F238E27FC236}">
                    <a16:creationId xmlns:a16="http://schemas.microsoft.com/office/drawing/2014/main" id="{97E25470-1FAF-4BBC-8E0B-E57BEE4B36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9" y="2568"/>
                <a:ext cx="90" cy="91"/>
              </a:xfrm>
              <a:custGeom>
                <a:avLst/>
                <a:gdLst>
                  <a:gd name="T0" fmla="*/ 0 w 90"/>
                  <a:gd name="T1" fmla="*/ 91 h 91"/>
                  <a:gd name="T2" fmla="*/ 45 w 90"/>
                  <a:gd name="T3" fmla="*/ 0 h 91"/>
                  <a:gd name="T4" fmla="*/ 90 w 90"/>
                  <a:gd name="T5" fmla="*/ 91 h 9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0" h="91">
                    <a:moveTo>
                      <a:pt x="0" y="91"/>
                    </a:moveTo>
                    <a:cubicBezTo>
                      <a:pt x="15" y="45"/>
                      <a:pt x="30" y="0"/>
                      <a:pt x="45" y="0"/>
                    </a:cubicBezTo>
                    <a:cubicBezTo>
                      <a:pt x="60" y="0"/>
                      <a:pt x="75" y="61"/>
                      <a:pt x="90" y="9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030" name="Group 31">
              <a:extLst>
                <a:ext uri="{FF2B5EF4-FFF2-40B4-BE49-F238E27FC236}">
                  <a16:creationId xmlns:a16="http://schemas.microsoft.com/office/drawing/2014/main" id="{71D285DA-680D-4823-88F8-1F7B5689EE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192"/>
              <a:ext cx="2900" cy="516"/>
              <a:chOff x="1776" y="192"/>
              <a:chExt cx="2900" cy="516"/>
            </a:xfrm>
          </p:grpSpPr>
          <p:sp>
            <p:nvSpPr>
              <p:cNvPr id="1031" name="Rectangle 32">
                <a:extLst>
                  <a:ext uri="{FF2B5EF4-FFF2-40B4-BE49-F238E27FC236}">
                    <a16:creationId xmlns:a16="http://schemas.microsoft.com/office/drawing/2014/main" id="{3705C1C0-162E-49BE-A17F-D7C4FF6024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" y="481"/>
                <a:ext cx="116" cy="91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32" name="Rectangle 33">
                <a:extLst>
                  <a:ext uri="{FF2B5EF4-FFF2-40B4-BE49-F238E27FC236}">
                    <a16:creationId xmlns:a16="http://schemas.microsoft.com/office/drawing/2014/main" id="{1BCCF08B-E360-4652-A633-6CA016E667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9" y="572"/>
                <a:ext cx="58" cy="136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31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33" name="Rectangle 34">
                <a:extLst>
                  <a:ext uri="{FF2B5EF4-FFF2-40B4-BE49-F238E27FC236}">
                    <a16:creationId xmlns:a16="http://schemas.microsoft.com/office/drawing/2014/main" id="{C1E03A3E-1040-46D7-8894-220BA7F4DB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4" y="481"/>
                <a:ext cx="116" cy="91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34" name="Rectangle 35">
                <a:extLst>
                  <a:ext uri="{FF2B5EF4-FFF2-40B4-BE49-F238E27FC236}">
                    <a16:creationId xmlns:a16="http://schemas.microsoft.com/office/drawing/2014/main" id="{55D8A8BC-4F0E-4CC2-B0B0-5779197056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5" y="572"/>
                <a:ext cx="57" cy="136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31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35" name="Freeform 36">
                <a:extLst>
                  <a:ext uri="{FF2B5EF4-FFF2-40B4-BE49-F238E27FC236}">
                    <a16:creationId xmlns:a16="http://schemas.microsoft.com/office/drawing/2014/main" id="{B34F82C3-72CD-4A51-B9D1-D377B63BDB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7" y="435"/>
                <a:ext cx="568" cy="92"/>
              </a:xfrm>
              <a:custGeom>
                <a:avLst/>
                <a:gdLst>
                  <a:gd name="T0" fmla="*/ 8 w 20000"/>
                  <a:gd name="T1" fmla="*/ 0 h 20000"/>
                  <a:gd name="T2" fmla="*/ 8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6 w 20000"/>
                  <a:gd name="T9" fmla="*/ 0 h 20000"/>
                  <a:gd name="T10" fmla="*/ 16 w 20000"/>
                  <a:gd name="T11" fmla="*/ 0 h 20000"/>
                  <a:gd name="T12" fmla="*/ 8 w 20000"/>
                  <a:gd name="T13" fmla="*/ 0 h 200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000" h="20000">
                    <a:moveTo>
                      <a:pt x="9993" y="19930"/>
                    </a:moveTo>
                    <a:lnTo>
                      <a:pt x="9993" y="9965"/>
                    </a:lnTo>
                    <a:lnTo>
                      <a:pt x="0" y="9965"/>
                    </a:lnTo>
                    <a:lnTo>
                      <a:pt x="0" y="0"/>
                    </a:lnTo>
                    <a:lnTo>
                      <a:pt x="19986" y="0"/>
                    </a:lnTo>
                    <a:lnTo>
                      <a:pt x="19986" y="19930"/>
                    </a:lnTo>
                    <a:lnTo>
                      <a:pt x="9993" y="1993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36" name="Freeform 37">
                <a:extLst>
                  <a:ext uri="{FF2B5EF4-FFF2-40B4-BE49-F238E27FC236}">
                    <a16:creationId xmlns:a16="http://schemas.microsoft.com/office/drawing/2014/main" id="{922762F6-BA11-40FC-80E7-154709D47C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6" y="435"/>
                <a:ext cx="568" cy="92"/>
              </a:xfrm>
              <a:custGeom>
                <a:avLst/>
                <a:gdLst>
                  <a:gd name="T0" fmla="*/ 8 w 20000"/>
                  <a:gd name="T1" fmla="*/ 0 h 20000"/>
                  <a:gd name="T2" fmla="*/ 8 w 20000"/>
                  <a:gd name="T3" fmla="*/ 0 h 20000"/>
                  <a:gd name="T4" fmla="*/ 16 w 20000"/>
                  <a:gd name="T5" fmla="*/ 0 h 20000"/>
                  <a:gd name="T6" fmla="*/ 16 w 20000"/>
                  <a:gd name="T7" fmla="*/ 0 h 20000"/>
                  <a:gd name="T8" fmla="*/ 0 w 20000"/>
                  <a:gd name="T9" fmla="*/ 0 h 20000"/>
                  <a:gd name="T10" fmla="*/ 0 w 20000"/>
                  <a:gd name="T11" fmla="*/ 0 h 20000"/>
                  <a:gd name="T12" fmla="*/ 8 w 20000"/>
                  <a:gd name="T13" fmla="*/ 0 h 200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000" h="20000">
                    <a:moveTo>
                      <a:pt x="9993" y="19930"/>
                    </a:moveTo>
                    <a:lnTo>
                      <a:pt x="9993" y="9965"/>
                    </a:lnTo>
                    <a:lnTo>
                      <a:pt x="19986" y="9965"/>
                    </a:lnTo>
                    <a:lnTo>
                      <a:pt x="19986" y="0"/>
                    </a:lnTo>
                    <a:lnTo>
                      <a:pt x="0" y="0"/>
                    </a:lnTo>
                    <a:lnTo>
                      <a:pt x="0" y="19930"/>
                    </a:lnTo>
                    <a:lnTo>
                      <a:pt x="9993" y="1993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37" name="Freeform 38">
                <a:extLst>
                  <a:ext uri="{FF2B5EF4-FFF2-40B4-BE49-F238E27FC236}">
                    <a16:creationId xmlns:a16="http://schemas.microsoft.com/office/drawing/2014/main" id="{04A10079-6362-41A8-B839-197EFDE6D2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7" y="209"/>
                <a:ext cx="511" cy="227"/>
              </a:xfrm>
              <a:custGeom>
                <a:avLst/>
                <a:gdLst>
                  <a:gd name="T0" fmla="*/ 511 w 511"/>
                  <a:gd name="T1" fmla="*/ 227 h 227"/>
                  <a:gd name="T2" fmla="*/ 397 w 511"/>
                  <a:gd name="T3" fmla="*/ 91 h 227"/>
                  <a:gd name="T4" fmla="*/ 397 w 511"/>
                  <a:gd name="T5" fmla="*/ 45 h 227"/>
                  <a:gd name="T6" fmla="*/ 371 w 511"/>
                  <a:gd name="T7" fmla="*/ 45 h 227"/>
                  <a:gd name="T8" fmla="*/ 371 w 511"/>
                  <a:gd name="T9" fmla="*/ 0 h 227"/>
                  <a:gd name="T10" fmla="*/ 0 w 511"/>
                  <a:gd name="T11" fmla="*/ 0 h 227"/>
                  <a:gd name="T12" fmla="*/ 0 w 511"/>
                  <a:gd name="T13" fmla="*/ 227 h 2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1" h="227">
                    <a:moveTo>
                      <a:pt x="511" y="227"/>
                    </a:moveTo>
                    <a:lnTo>
                      <a:pt x="397" y="91"/>
                    </a:lnTo>
                    <a:lnTo>
                      <a:pt x="397" y="45"/>
                    </a:lnTo>
                    <a:lnTo>
                      <a:pt x="371" y="45"/>
                    </a:lnTo>
                    <a:lnTo>
                      <a:pt x="371" y="0"/>
                    </a:lnTo>
                    <a:lnTo>
                      <a:pt x="0" y="0"/>
                    </a:lnTo>
                    <a:lnTo>
                      <a:pt x="0" y="227"/>
                    </a:lnTo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38" name="Freeform 39">
                <a:extLst>
                  <a:ext uri="{FF2B5EF4-FFF2-40B4-BE49-F238E27FC236}">
                    <a16:creationId xmlns:a16="http://schemas.microsoft.com/office/drawing/2014/main" id="{48ED924F-E4FA-4321-B32B-C3A3167E61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3" y="209"/>
                <a:ext cx="511" cy="227"/>
              </a:xfrm>
              <a:custGeom>
                <a:avLst/>
                <a:gdLst>
                  <a:gd name="T0" fmla="*/ 0 w 511"/>
                  <a:gd name="T1" fmla="*/ 227 h 227"/>
                  <a:gd name="T2" fmla="*/ 113 w 511"/>
                  <a:gd name="T3" fmla="*/ 91 h 227"/>
                  <a:gd name="T4" fmla="*/ 113 w 511"/>
                  <a:gd name="T5" fmla="*/ 45 h 227"/>
                  <a:gd name="T6" fmla="*/ 135 w 511"/>
                  <a:gd name="T7" fmla="*/ 46 h 227"/>
                  <a:gd name="T8" fmla="*/ 135 w 511"/>
                  <a:gd name="T9" fmla="*/ 0 h 227"/>
                  <a:gd name="T10" fmla="*/ 511 w 511"/>
                  <a:gd name="T11" fmla="*/ 0 h 227"/>
                  <a:gd name="T12" fmla="*/ 511 w 511"/>
                  <a:gd name="T13" fmla="*/ 227 h 2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1" h="227">
                    <a:moveTo>
                      <a:pt x="0" y="227"/>
                    </a:moveTo>
                    <a:lnTo>
                      <a:pt x="113" y="91"/>
                    </a:lnTo>
                    <a:lnTo>
                      <a:pt x="113" y="45"/>
                    </a:lnTo>
                    <a:lnTo>
                      <a:pt x="135" y="46"/>
                    </a:lnTo>
                    <a:lnTo>
                      <a:pt x="135" y="0"/>
                    </a:lnTo>
                    <a:lnTo>
                      <a:pt x="511" y="0"/>
                    </a:lnTo>
                    <a:lnTo>
                      <a:pt x="511" y="227"/>
                    </a:lnTo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39" name="Rectangle 40">
                <a:extLst>
                  <a:ext uri="{FF2B5EF4-FFF2-40B4-BE49-F238E27FC236}">
                    <a16:creationId xmlns:a16="http://schemas.microsoft.com/office/drawing/2014/main" id="{FF9061A1-AF3E-4548-B369-B63C719E64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9" y="300"/>
                <a:ext cx="58" cy="181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40" name="Rectangle 41">
                <a:extLst>
                  <a:ext uri="{FF2B5EF4-FFF2-40B4-BE49-F238E27FC236}">
                    <a16:creationId xmlns:a16="http://schemas.microsoft.com/office/drawing/2014/main" id="{9FF37A4E-0EF0-4D9E-A6C5-CB4E797787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5" y="300"/>
                <a:ext cx="57" cy="181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41" name="Freeform 42">
                <a:extLst>
                  <a:ext uri="{FF2B5EF4-FFF2-40B4-BE49-F238E27FC236}">
                    <a16:creationId xmlns:a16="http://schemas.microsoft.com/office/drawing/2014/main" id="{97F2C861-42B5-4900-854D-0CCAEDBE64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7" y="209"/>
                <a:ext cx="100" cy="91"/>
              </a:xfrm>
              <a:custGeom>
                <a:avLst/>
                <a:gdLst>
                  <a:gd name="T0" fmla="*/ 0 w 100"/>
                  <a:gd name="T1" fmla="*/ 91 h 91"/>
                  <a:gd name="T2" fmla="*/ 0 w 100"/>
                  <a:gd name="T3" fmla="*/ 46 h 91"/>
                  <a:gd name="T4" fmla="*/ 23 w 100"/>
                  <a:gd name="T5" fmla="*/ 45 h 91"/>
                  <a:gd name="T6" fmla="*/ 23 w 100"/>
                  <a:gd name="T7" fmla="*/ 0 h 91"/>
                  <a:gd name="T8" fmla="*/ 79 w 100"/>
                  <a:gd name="T9" fmla="*/ 0 h 91"/>
                  <a:gd name="T10" fmla="*/ 79 w 100"/>
                  <a:gd name="T11" fmla="*/ 45 h 91"/>
                  <a:gd name="T12" fmla="*/ 100 w 100"/>
                  <a:gd name="T13" fmla="*/ 45 h 91"/>
                  <a:gd name="T14" fmla="*/ 100 w 100"/>
                  <a:gd name="T15" fmla="*/ 91 h 91"/>
                  <a:gd name="T16" fmla="*/ 0 w 100"/>
                  <a:gd name="T17" fmla="*/ 91 h 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0" h="91">
                    <a:moveTo>
                      <a:pt x="0" y="91"/>
                    </a:moveTo>
                    <a:lnTo>
                      <a:pt x="0" y="46"/>
                    </a:lnTo>
                    <a:lnTo>
                      <a:pt x="23" y="45"/>
                    </a:lnTo>
                    <a:lnTo>
                      <a:pt x="23" y="0"/>
                    </a:lnTo>
                    <a:lnTo>
                      <a:pt x="79" y="0"/>
                    </a:lnTo>
                    <a:lnTo>
                      <a:pt x="79" y="45"/>
                    </a:lnTo>
                    <a:lnTo>
                      <a:pt x="100" y="45"/>
                    </a:lnTo>
                    <a:lnTo>
                      <a:pt x="100" y="91"/>
                    </a:lnTo>
                    <a:lnTo>
                      <a:pt x="0" y="91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42" name="Rectangle 43">
                <a:extLst>
                  <a:ext uri="{FF2B5EF4-FFF2-40B4-BE49-F238E27FC236}">
                    <a16:creationId xmlns:a16="http://schemas.microsoft.com/office/drawing/2014/main" id="{9358FBAD-12ED-40D6-AA07-AFCEE5EB09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9" y="209"/>
                <a:ext cx="651" cy="45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43" name="Rectangle 44">
                <a:extLst>
                  <a:ext uri="{FF2B5EF4-FFF2-40B4-BE49-F238E27FC236}">
                    <a16:creationId xmlns:a16="http://schemas.microsoft.com/office/drawing/2014/main" id="{339A2128-CA43-4CA1-9215-F9C8213E34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6" y="209"/>
                <a:ext cx="739" cy="45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44" name="Rectangle 45">
                <a:extLst>
                  <a:ext uri="{FF2B5EF4-FFF2-40B4-BE49-F238E27FC236}">
                    <a16:creationId xmlns:a16="http://schemas.microsoft.com/office/drawing/2014/main" id="{351864B3-ED92-4F3E-BD54-9B825DF89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1" y="209"/>
                <a:ext cx="647" cy="45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45" name="Freeform 46">
                <a:extLst>
                  <a:ext uri="{FF2B5EF4-FFF2-40B4-BE49-F238E27FC236}">
                    <a16:creationId xmlns:a16="http://schemas.microsoft.com/office/drawing/2014/main" id="{D4E3423F-18AC-4A82-B452-AC27EF4163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6" y="276"/>
                <a:ext cx="2900" cy="277"/>
              </a:xfrm>
              <a:custGeom>
                <a:avLst/>
                <a:gdLst>
                  <a:gd name="T0" fmla="*/ 0 w 20000"/>
                  <a:gd name="T1" fmla="*/ 0 h 20000"/>
                  <a:gd name="T2" fmla="*/ 20 w 20000"/>
                  <a:gd name="T3" fmla="*/ 0 h 20000"/>
                  <a:gd name="T4" fmla="*/ 39 w 20000"/>
                  <a:gd name="T5" fmla="*/ 1 h 20000"/>
                  <a:gd name="T6" fmla="*/ 58 w 20000"/>
                  <a:gd name="T7" fmla="*/ 2 h 20000"/>
                  <a:gd name="T8" fmla="*/ 75 w 20000"/>
                  <a:gd name="T9" fmla="*/ 2 h 20000"/>
                  <a:gd name="T10" fmla="*/ 91 w 20000"/>
                  <a:gd name="T11" fmla="*/ 2 h 20000"/>
                  <a:gd name="T12" fmla="*/ 104 w 20000"/>
                  <a:gd name="T13" fmla="*/ 3 h 20000"/>
                  <a:gd name="T14" fmla="*/ 116 w 20000"/>
                  <a:gd name="T15" fmla="*/ 3 h 20000"/>
                  <a:gd name="T16" fmla="*/ 154 w 20000"/>
                  <a:gd name="T17" fmla="*/ 3 h 20000"/>
                  <a:gd name="T18" fmla="*/ 168 w 20000"/>
                  <a:gd name="T19" fmla="*/ 3 h 20000"/>
                  <a:gd name="T20" fmla="*/ 188 w 20000"/>
                  <a:gd name="T21" fmla="*/ 4 h 20000"/>
                  <a:gd name="T22" fmla="*/ 205 w 20000"/>
                  <a:gd name="T23" fmla="*/ 4 h 20000"/>
                  <a:gd name="T24" fmla="*/ 222 w 20000"/>
                  <a:gd name="T25" fmla="*/ 4 h 20000"/>
                  <a:gd name="T26" fmla="*/ 239 w 20000"/>
                  <a:gd name="T27" fmla="*/ 3 h 20000"/>
                  <a:gd name="T28" fmla="*/ 257 w 20000"/>
                  <a:gd name="T29" fmla="*/ 3 h 20000"/>
                  <a:gd name="T30" fmla="*/ 274 w 20000"/>
                  <a:gd name="T31" fmla="*/ 3 h 20000"/>
                  <a:gd name="T32" fmla="*/ 288 w 20000"/>
                  <a:gd name="T33" fmla="*/ 3 h 20000"/>
                  <a:gd name="T34" fmla="*/ 322 w 20000"/>
                  <a:gd name="T35" fmla="*/ 3 h 20000"/>
                  <a:gd name="T36" fmla="*/ 349 w 20000"/>
                  <a:gd name="T37" fmla="*/ 2 h 20000"/>
                  <a:gd name="T38" fmla="*/ 386 w 20000"/>
                  <a:gd name="T39" fmla="*/ 1 h 20000"/>
                  <a:gd name="T40" fmla="*/ 388 w 20000"/>
                  <a:gd name="T41" fmla="*/ 1 h 20000"/>
                  <a:gd name="T42" fmla="*/ 410 w 20000"/>
                  <a:gd name="T43" fmla="*/ 0 h 20000"/>
                  <a:gd name="T44" fmla="*/ 420 w 20000"/>
                  <a:gd name="T45" fmla="*/ 0 h 2000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0000" h="20000">
                    <a:moveTo>
                      <a:pt x="0" y="1110"/>
                    </a:moveTo>
                    <a:lnTo>
                      <a:pt x="960" y="2497"/>
                    </a:lnTo>
                    <a:lnTo>
                      <a:pt x="1854" y="5272"/>
                    </a:lnTo>
                    <a:lnTo>
                      <a:pt x="2781" y="8671"/>
                    </a:lnTo>
                    <a:lnTo>
                      <a:pt x="3576" y="11491"/>
                    </a:lnTo>
                    <a:lnTo>
                      <a:pt x="4337" y="12486"/>
                    </a:lnTo>
                    <a:lnTo>
                      <a:pt x="4933" y="13595"/>
                    </a:lnTo>
                    <a:lnTo>
                      <a:pt x="5496" y="14150"/>
                    </a:lnTo>
                    <a:lnTo>
                      <a:pt x="7317" y="15538"/>
                    </a:lnTo>
                    <a:lnTo>
                      <a:pt x="8012" y="16925"/>
                    </a:lnTo>
                    <a:lnTo>
                      <a:pt x="8939" y="19422"/>
                    </a:lnTo>
                    <a:lnTo>
                      <a:pt x="9734" y="19977"/>
                    </a:lnTo>
                    <a:lnTo>
                      <a:pt x="10561" y="19145"/>
                    </a:lnTo>
                    <a:lnTo>
                      <a:pt x="11356" y="17480"/>
                    </a:lnTo>
                    <a:lnTo>
                      <a:pt x="12217" y="16370"/>
                    </a:lnTo>
                    <a:lnTo>
                      <a:pt x="13011" y="15815"/>
                    </a:lnTo>
                    <a:lnTo>
                      <a:pt x="13707" y="14705"/>
                    </a:lnTo>
                    <a:lnTo>
                      <a:pt x="15329" y="13040"/>
                    </a:lnTo>
                    <a:lnTo>
                      <a:pt x="16587" y="11237"/>
                    </a:lnTo>
                    <a:lnTo>
                      <a:pt x="18375" y="4855"/>
                    </a:lnTo>
                    <a:lnTo>
                      <a:pt x="18441" y="4347"/>
                    </a:lnTo>
                    <a:lnTo>
                      <a:pt x="19501" y="763"/>
                    </a:lnTo>
                    <a:lnTo>
                      <a:pt x="19997" y="0"/>
                    </a:lnTo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46" name="Line 47">
                <a:extLst>
                  <a:ext uri="{FF2B5EF4-FFF2-40B4-BE49-F238E27FC236}">
                    <a16:creationId xmlns:a16="http://schemas.microsoft.com/office/drawing/2014/main" id="{14C0B20B-68F8-46D8-8D91-8CACA0D443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81" y="522"/>
                <a:ext cx="437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47" name="Freeform 48">
                <a:extLst>
                  <a:ext uri="{FF2B5EF4-FFF2-40B4-BE49-F238E27FC236}">
                    <a16:creationId xmlns:a16="http://schemas.microsoft.com/office/drawing/2014/main" id="{EF1C5349-CCAA-4A01-AF8B-AC7278B46B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9" y="505"/>
                <a:ext cx="41" cy="34"/>
              </a:xfrm>
              <a:custGeom>
                <a:avLst/>
                <a:gdLst>
                  <a:gd name="T0" fmla="*/ 0 w 20000"/>
                  <a:gd name="T1" fmla="*/ 0 h 20000"/>
                  <a:gd name="T2" fmla="*/ 0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0 w 20000"/>
                  <a:gd name="T9" fmla="*/ 0 h 20000"/>
                  <a:gd name="T10" fmla="*/ 0 w 20000"/>
                  <a:gd name="T11" fmla="*/ 0 h 20000"/>
                  <a:gd name="T12" fmla="*/ 0 w 20000"/>
                  <a:gd name="T13" fmla="*/ 0 h 200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000" h="20000">
                    <a:moveTo>
                      <a:pt x="10485" y="9908"/>
                    </a:moveTo>
                    <a:lnTo>
                      <a:pt x="0" y="0"/>
                    </a:lnTo>
                    <a:lnTo>
                      <a:pt x="19806" y="0"/>
                    </a:lnTo>
                    <a:lnTo>
                      <a:pt x="5825" y="14312"/>
                    </a:lnTo>
                    <a:lnTo>
                      <a:pt x="16311" y="14312"/>
                    </a:lnTo>
                    <a:lnTo>
                      <a:pt x="9320" y="18716"/>
                    </a:lnTo>
                    <a:lnTo>
                      <a:pt x="13981" y="19817"/>
                    </a:lnTo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48" name="Line 49">
                <a:extLst>
                  <a:ext uri="{FF2B5EF4-FFF2-40B4-BE49-F238E27FC236}">
                    <a16:creationId xmlns:a16="http://schemas.microsoft.com/office/drawing/2014/main" id="{85C74DB9-4564-4AD5-9969-F248556C7B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8" y="346"/>
                <a:ext cx="245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49" name="Rectangle 50">
                <a:extLst>
                  <a:ext uri="{FF2B5EF4-FFF2-40B4-BE49-F238E27FC236}">
                    <a16:creationId xmlns:a16="http://schemas.microsoft.com/office/drawing/2014/main" id="{403ECB2E-B27A-4DA9-B20A-F6953BC139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192"/>
                <a:ext cx="2900" cy="16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hu-HU" altLang="hu-HU"/>
              </a:p>
            </p:txBody>
          </p:sp>
          <p:sp>
            <p:nvSpPr>
              <p:cNvPr id="1050" name="Freeform 51">
                <a:extLst>
                  <a:ext uri="{FF2B5EF4-FFF2-40B4-BE49-F238E27FC236}">
                    <a16:creationId xmlns:a16="http://schemas.microsoft.com/office/drawing/2014/main" id="{2E885360-5524-46CA-B699-E370201E25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2" y="209"/>
                <a:ext cx="100" cy="91"/>
              </a:xfrm>
              <a:custGeom>
                <a:avLst/>
                <a:gdLst>
                  <a:gd name="T0" fmla="*/ 0 w 100"/>
                  <a:gd name="T1" fmla="*/ 91 h 91"/>
                  <a:gd name="T2" fmla="*/ 0 w 100"/>
                  <a:gd name="T3" fmla="*/ 46 h 91"/>
                  <a:gd name="T4" fmla="*/ 23 w 100"/>
                  <a:gd name="T5" fmla="*/ 45 h 91"/>
                  <a:gd name="T6" fmla="*/ 23 w 100"/>
                  <a:gd name="T7" fmla="*/ 0 h 91"/>
                  <a:gd name="T8" fmla="*/ 79 w 100"/>
                  <a:gd name="T9" fmla="*/ 0 h 91"/>
                  <a:gd name="T10" fmla="*/ 79 w 100"/>
                  <a:gd name="T11" fmla="*/ 45 h 91"/>
                  <a:gd name="T12" fmla="*/ 100 w 100"/>
                  <a:gd name="T13" fmla="*/ 45 h 91"/>
                  <a:gd name="T14" fmla="*/ 100 w 100"/>
                  <a:gd name="T15" fmla="*/ 91 h 91"/>
                  <a:gd name="T16" fmla="*/ 0 w 100"/>
                  <a:gd name="T17" fmla="*/ 91 h 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0" h="91">
                    <a:moveTo>
                      <a:pt x="0" y="91"/>
                    </a:moveTo>
                    <a:lnTo>
                      <a:pt x="0" y="46"/>
                    </a:lnTo>
                    <a:lnTo>
                      <a:pt x="23" y="45"/>
                    </a:lnTo>
                    <a:lnTo>
                      <a:pt x="23" y="0"/>
                    </a:lnTo>
                    <a:lnTo>
                      <a:pt x="79" y="0"/>
                    </a:lnTo>
                    <a:lnTo>
                      <a:pt x="79" y="45"/>
                    </a:lnTo>
                    <a:lnTo>
                      <a:pt x="100" y="45"/>
                    </a:lnTo>
                    <a:lnTo>
                      <a:pt x="100" y="91"/>
                    </a:lnTo>
                    <a:lnTo>
                      <a:pt x="0" y="91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82">
            <a:extLst>
              <a:ext uri="{FF2B5EF4-FFF2-40B4-BE49-F238E27FC236}">
                <a16:creationId xmlns:a16="http://schemas.microsoft.com/office/drawing/2014/main" id="{D5132A05-066E-4556-B9CF-1B53350C03FE}"/>
              </a:ext>
            </a:extLst>
          </p:cNvPr>
          <p:cNvGrpSpPr>
            <a:grpSpLocks/>
          </p:cNvGrpSpPr>
          <p:nvPr/>
        </p:nvGrpSpPr>
        <p:grpSpPr bwMode="auto">
          <a:xfrm>
            <a:off x="839788" y="260350"/>
            <a:ext cx="838200" cy="304800"/>
            <a:chOff x="672" y="288"/>
            <a:chExt cx="511" cy="182"/>
          </a:xfrm>
        </p:grpSpPr>
        <p:sp>
          <p:nvSpPr>
            <p:cNvPr id="2054" name="Rectangle 272">
              <a:extLst>
                <a:ext uri="{FF2B5EF4-FFF2-40B4-BE49-F238E27FC236}">
                  <a16:creationId xmlns:a16="http://schemas.microsoft.com/office/drawing/2014/main" id="{D5CF467F-1CFE-4EE1-8D60-C8A981FF1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" y="288"/>
              <a:ext cx="171" cy="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900"/>
                <a:t>EF</a:t>
              </a:r>
            </a:p>
          </p:txBody>
        </p:sp>
        <p:sp>
          <p:nvSpPr>
            <p:cNvPr id="2055" name="Rectangle 273">
              <a:extLst>
                <a:ext uri="{FF2B5EF4-FFF2-40B4-BE49-F238E27FC236}">
                  <a16:creationId xmlns:a16="http://schemas.microsoft.com/office/drawing/2014/main" id="{59BA366E-D0F2-47F3-BD19-F60626BB9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88"/>
              <a:ext cx="511" cy="18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hu-HU" altLang="hu-HU"/>
            </a:p>
          </p:txBody>
        </p:sp>
        <p:sp>
          <p:nvSpPr>
            <p:cNvPr id="2056" name="Line 274">
              <a:extLst>
                <a:ext uri="{FF2B5EF4-FFF2-40B4-BE49-F238E27FC236}">
                  <a16:creationId xmlns:a16="http://schemas.microsoft.com/office/drawing/2014/main" id="{28A9C6EC-B048-4C64-B457-64CBDA6773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2" y="288"/>
              <a:ext cx="1" cy="1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2057" name="Line 275">
              <a:extLst>
                <a:ext uri="{FF2B5EF4-FFF2-40B4-BE49-F238E27FC236}">
                  <a16:creationId xmlns:a16="http://schemas.microsoft.com/office/drawing/2014/main" id="{78F17D12-4388-4BC6-8044-21993AA3B4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2" y="288"/>
              <a:ext cx="1" cy="1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2058" name="Line 276">
              <a:extLst>
                <a:ext uri="{FF2B5EF4-FFF2-40B4-BE49-F238E27FC236}">
                  <a16:creationId xmlns:a16="http://schemas.microsoft.com/office/drawing/2014/main" id="{71A7D54E-11B1-42FC-94D5-700CBADC32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379"/>
              <a:ext cx="51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2059" name="Rectangle 277">
              <a:extLst>
                <a:ext uri="{FF2B5EF4-FFF2-40B4-BE49-F238E27FC236}">
                  <a16:creationId xmlns:a16="http://schemas.microsoft.com/office/drawing/2014/main" id="{9F586CE1-D2C2-4186-8190-FDD7E00BD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88"/>
              <a:ext cx="171" cy="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900"/>
                <a:t>ES</a:t>
              </a:r>
            </a:p>
          </p:txBody>
        </p:sp>
        <p:sp>
          <p:nvSpPr>
            <p:cNvPr id="2060" name="Rectangle 278">
              <a:extLst>
                <a:ext uri="{FF2B5EF4-FFF2-40B4-BE49-F238E27FC236}">
                  <a16:creationId xmlns:a16="http://schemas.microsoft.com/office/drawing/2014/main" id="{4F55FB58-D3A5-415A-9B06-ECC527BB5D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" y="288"/>
              <a:ext cx="171" cy="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900"/>
                <a:t>D</a:t>
              </a:r>
            </a:p>
          </p:txBody>
        </p:sp>
        <p:sp>
          <p:nvSpPr>
            <p:cNvPr id="2061" name="Rectangle 279">
              <a:extLst>
                <a:ext uri="{FF2B5EF4-FFF2-40B4-BE49-F238E27FC236}">
                  <a16:creationId xmlns:a16="http://schemas.microsoft.com/office/drawing/2014/main" id="{7CD80033-7854-4ED1-AEC7-180AFA0F5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79"/>
              <a:ext cx="171" cy="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900"/>
                <a:t>LS</a:t>
              </a:r>
            </a:p>
          </p:txBody>
        </p:sp>
        <p:sp>
          <p:nvSpPr>
            <p:cNvPr id="2062" name="Rectangle 280">
              <a:extLst>
                <a:ext uri="{FF2B5EF4-FFF2-40B4-BE49-F238E27FC236}">
                  <a16:creationId xmlns:a16="http://schemas.microsoft.com/office/drawing/2014/main" id="{DA3A3092-C869-4D6C-90B6-2BCCE467F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" y="379"/>
              <a:ext cx="171" cy="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900"/>
                <a:t>TF</a:t>
              </a:r>
            </a:p>
          </p:txBody>
        </p:sp>
        <p:sp>
          <p:nvSpPr>
            <p:cNvPr id="2063" name="Rectangle 281">
              <a:extLst>
                <a:ext uri="{FF2B5EF4-FFF2-40B4-BE49-F238E27FC236}">
                  <a16:creationId xmlns:a16="http://schemas.microsoft.com/office/drawing/2014/main" id="{D573040A-018F-4876-A8FA-E1DFCB417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" y="379"/>
              <a:ext cx="171" cy="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900"/>
                <a:t>LF</a:t>
              </a:r>
            </a:p>
          </p:txBody>
        </p:sp>
      </p:grpSp>
      <p:sp>
        <p:nvSpPr>
          <p:cNvPr id="2051" name="Rectangle 283">
            <a:extLst>
              <a:ext uri="{FF2B5EF4-FFF2-40B4-BE49-F238E27FC236}">
                <a16:creationId xmlns:a16="http://schemas.microsoft.com/office/drawing/2014/main" id="{AE75672B-00B0-42DC-ADA0-D00C12567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925" y="641350"/>
            <a:ext cx="3810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hu-HU" altLang="hu-HU" sz="900"/>
              <a:t>FS0</a:t>
            </a:r>
          </a:p>
        </p:txBody>
      </p:sp>
      <p:sp>
        <p:nvSpPr>
          <p:cNvPr id="2052" name="Line 284">
            <a:extLst>
              <a:ext uri="{FF2B5EF4-FFF2-40B4-BE49-F238E27FC236}">
                <a16:creationId xmlns:a16="http://schemas.microsoft.com/office/drawing/2014/main" id="{397C7657-F984-447D-8817-2B09DD8C2C4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788" y="793750"/>
            <a:ext cx="838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053" name="Rectangle 285">
            <a:extLst>
              <a:ext uri="{FF2B5EF4-FFF2-40B4-BE49-F238E27FC236}">
                <a16:creationId xmlns:a16="http://schemas.microsoft.com/office/drawing/2014/main" id="{2ECC0395-2DC3-4538-B617-84C33CDB1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169988"/>
            <a:ext cx="10080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hu-HU" altLang="hu-HU" sz="1200"/>
              <a:t>Work Packages</a:t>
            </a:r>
          </a:p>
          <a:p>
            <a:pPr algn="ctr"/>
            <a:r>
              <a:rPr lang="hu-HU" altLang="hu-HU" sz="1000"/>
              <a:t>(Activity\ Section)</a:t>
            </a:r>
            <a:endParaRPr lang="hu-HU" altLang="hu-HU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04712977-F3E2-42B1-8991-4C63BD48F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0988" y="1196975"/>
            <a:ext cx="720725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hu-HU" altLang="hu-HU" sz="1200"/>
              <a:t>Left </a:t>
            </a:r>
          </a:p>
          <a:p>
            <a:pPr algn="ctr"/>
            <a:r>
              <a:rPr lang="hu-HU" altLang="hu-HU" sz="1200"/>
              <a:t>abutment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AF8977B8-D543-4571-A9A6-A5B3978D0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2075" y="1196975"/>
            <a:ext cx="1173163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hu-HU" altLang="hu-HU" sz="1200"/>
              <a:t>Left</a:t>
            </a:r>
          </a:p>
          <a:p>
            <a:pPr algn="ctr"/>
            <a:r>
              <a:rPr lang="hu-HU" altLang="hu-HU" sz="1200"/>
              <a:t>pier</a:t>
            </a: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B6D7CAE5-3A56-4492-B800-E91FF6D0F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5725" y="1196975"/>
            <a:ext cx="1171575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hu-HU" altLang="hu-HU" sz="1200"/>
              <a:t>Right </a:t>
            </a:r>
          </a:p>
          <a:p>
            <a:pPr algn="ctr"/>
            <a:r>
              <a:rPr lang="hu-HU" altLang="hu-HU" sz="1200"/>
              <a:t>pier</a:t>
            </a:r>
          </a:p>
        </p:txBody>
      </p:sp>
      <p:sp>
        <p:nvSpPr>
          <p:cNvPr id="3077" name="Rectangle 6">
            <a:extLst>
              <a:ext uri="{FF2B5EF4-FFF2-40B4-BE49-F238E27FC236}">
                <a16:creationId xmlns:a16="http://schemas.microsoft.com/office/drawing/2014/main" id="{FF8B7ED9-ED85-4E8F-B7C8-BDA049257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275" y="1196975"/>
            <a:ext cx="901700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hu-HU" altLang="hu-HU" sz="1200"/>
              <a:t>Right </a:t>
            </a:r>
          </a:p>
          <a:p>
            <a:pPr algn="ctr"/>
            <a:r>
              <a:rPr lang="hu-HU" altLang="hu-HU" sz="1200"/>
              <a:t>abutment</a:t>
            </a:r>
          </a:p>
        </p:txBody>
      </p:sp>
      <p:grpSp>
        <p:nvGrpSpPr>
          <p:cNvPr id="3078" name="Group 27">
            <a:extLst>
              <a:ext uri="{FF2B5EF4-FFF2-40B4-BE49-F238E27FC236}">
                <a16:creationId xmlns:a16="http://schemas.microsoft.com/office/drawing/2014/main" id="{19A042E7-75FB-48AA-8FFC-F507F07B1A42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828800"/>
            <a:ext cx="6654800" cy="4616450"/>
            <a:chOff x="480" y="1152"/>
            <a:chExt cx="4192" cy="2908"/>
          </a:xfrm>
        </p:grpSpPr>
        <p:grpSp>
          <p:nvGrpSpPr>
            <p:cNvPr id="3093" name="Group 28">
              <a:extLst>
                <a:ext uri="{FF2B5EF4-FFF2-40B4-BE49-F238E27FC236}">
                  <a16:creationId xmlns:a16="http://schemas.microsoft.com/office/drawing/2014/main" id="{43452BFE-EBBB-4D7A-AC9B-3E789BD1A3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5" y="1152"/>
              <a:ext cx="2897" cy="2908"/>
              <a:chOff x="3494" y="7777"/>
              <a:chExt cx="7243" cy="7270"/>
            </a:xfrm>
          </p:grpSpPr>
          <p:sp>
            <p:nvSpPr>
              <p:cNvPr id="3101" name="Rectangle 29">
                <a:extLst>
                  <a:ext uri="{FF2B5EF4-FFF2-40B4-BE49-F238E27FC236}">
                    <a16:creationId xmlns:a16="http://schemas.microsoft.com/office/drawing/2014/main" id="{B084D3D9-F360-4F91-8E63-A001A0AF66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0" y="9027"/>
                <a:ext cx="711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/>
                  <a:t>FS0</a:t>
                </a:r>
              </a:p>
            </p:txBody>
          </p:sp>
          <p:sp>
            <p:nvSpPr>
              <p:cNvPr id="3102" name="Line 30">
                <a:extLst>
                  <a:ext uri="{FF2B5EF4-FFF2-40B4-BE49-F238E27FC236}">
                    <a16:creationId xmlns:a16="http://schemas.microsoft.com/office/drawing/2014/main" id="{FFED4732-22DD-4530-ABAA-59FA7BB460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760" y="9367"/>
                <a:ext cx="7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grpSp>
            <p:nvGrpSpPr>
              <p:cNvPr id="3103" name="Group 31">
                <a:extLst>
                  <a:ext uri="{FF2B5EF4-FFF2-40B4-BE49-F238E27FC236}">
                    <a16:creationId xmlns:a16="http://schemas.microsoft.com/office/drawing/2014/main" id="{88F69CAC-87EB-43DA-B0F7-7AE905BFC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94" y="10503"/>
                <a:ext cx="1279" cy="455"/>
                <a:chOff x="3408" y="8520"/>
                <a:chExt cx="1279" cy="569"/>
              </a:xfrm>
            </p:grpSpPr>
            <p:sp>
              <p:nvSpPr>
                <p:cNvPr id="3325" name="Rectangle 32">
                  <a:extLst>
                    <a:ext uri="{FF2B5EF4-FFF2-40B4-BE49-F238E27FC236}">
                      <a16:creationId xmlns:a16="http://schemas.microsoft.com/office/drawing/2014/main" id="{65BA9699-233C-449D-80D4-8DCDA61AA6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8520"/>
                  <a:ext cx="1279" cy="569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326" name="Rectangle 33">
                  <a:extLst>
                    <a:ext uri="{FF2B5EF4-FFF2-40B4-BE49-F238E27FC236}">
                      <a16:creationId xmlns:a16="http://schemas.microsoft.com/office/drawing/2014/main" id="{9D573105-36D8-47E5-8781-B2C822342A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852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10</a:t>
                  </a:r>
                </a:p>
              </p:txBody>
            </p:sp>
            <p:sp>
              <p:nvSpPr>
                <p:cNvPr id="3327" name="Rectangle 34">
                  <a:extLst>
                    <a:ext uri="{FF2B5EF4-FFF2-40B4-BE49-F238E27FC236}">
                      <a16:creationId xmlns:a16="http://schemas.microsoft.com/office/drawing/2014/main" id="{F0774489-8E4A-48E6-9CF6-9D8E325984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4" y="852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6</a:t>
                  </a:r>
                </a:p>
              </p:txBody>
            </p:sp>
            <p:sp>
              <p:nvSpPr>
                <p:cNvPr id="3328" name="Rectangle 35">
                  <a:extLst>
                    <a:ext uri="{FF2B5EF4-FFF2-40B4-BE49-F238E27FC236}">
                      <a16:creationId xmlns:a16="http://schemas.microsoft.com/office/drawing/2014/main" id="{B3F9BAC3-EB80-4D57-9CA9-AB77C1437A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60" y="852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16</a:t>
                  </a:r>
                </a:p>
              </p:txBody>
            </p:sp>
            <p:sp>
              <p:nvSpPr>
                <p:cNvPr id="3329" name="Rectangle 36">
                  <a:extLst>
                    <a:ext uri="{FF2B5EF4-FFF2-40B4-BE49-F238E27FC236}">
                      <a16:creationId xmlns:a16="http://schemas.microsoft.com/office/drawing/2014/main" id="{3E6DF03B-0C99-4F83-896E-8FC44E1C77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880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10</a:t>
                  </a:r>
                </a:p>
              </p:txBody>
            </p:sp>
            <p:sp>
              <p:nvSpPr>
                <p:cNvPr id="3330" name="Rectangle 37">
                  <a:extLst>
                    <a:ext uri="{FF2B5EF4-FFF2-40B4-BE49-F238E27FC236}">
                      <a16:creationId xmlns:a16="http://schemas.microsoft.com/office/drawing/2014/main" id="{783A1EA4-2C76-4396-A6AC-9AF178409D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4" y="880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0</a:t>
                  </a:r>
                </a:p>
              </p:txBody>
            </p:sp>
            <p:sp>
              <p:nvSpPr>
                <p:cNvPr id="3331" name="Rectangle 38">
                  <a:extLst>
                    <a:ext uri="{FF2B5EF4-FFF2-40B4-BE49-F238E27FC236}">
                      <a16:creationId xmlns:a16="http://schemas.microsoft.com/office/drawing/2014/main" id="{5F2743A8-80D1-454A-AC3B-20B03A15EA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60" y="880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16</a:t>
                  </a:r>
                </a:p>
              </p:txBody>
            </p:sp>
            <p:sp>
              <p:nvSpPr>
                <p:cNvPr id="3332" name="Line 39">
                  <a:extLst>
                    <a:ext uri="{FF2B5EF4-FFF2-40B4-BE49-F238E27FC236}">
                      <a16:creationId xmlns:a16="http://schemas.microsoft.com/office/drawing/2014/main" id="{A4EC3F3F-2410-4E48-9633-C4BA5584F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34" y="8520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333" name="Line 40">
                  <a:extLst>
                    <a:ext uri="{FF2B5EF4-FFF2-40B4-BE49-F238E27FC236}">
                      <a16:creationId xmlns:a16="http://schemas.microsoft.com/office/drawing/2014/main" id="{ADD8857B-9F92-42A5-BC4E-4E8D8D89C8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60" y="8520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334" name="Line 41">
                  <a:extLst>
                    <a:ext uri="{FF2B5EF4-FFF2-40B4-BE49-F238E27FC236}">
                      <a16:creationId xmlns:a16="http://schemas.microsoft.com/office/drawing/2014/main" id="{4286B8D7-6901-405B-963F-0C05C673F2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8804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sp>
            <p:nvSpPr>
              <p:cNvPr id="3104" name="Rectangle 42">
                <a:extLst>
                  <a:ext uri="{FF2B5EF4-FFF2-40B4-BE49-F238E27FC236}">
                    <a16:creationId xmlns:a16="http://schemas.microsoft.com/office/drawing/2014/main" id="{772FF913-3B60-4D2A-810C-9E47635D3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54" y="13570"/>
                <a:ext cx="711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 b="1"/>
                  <a:t>-FS0</a:t>
                </a:r>
              </a:p>
            </p:txBody>
          </p:sp>
          <p:sp>
            <p:nvSpPr>
              <p:cNvPr id="3105" name="Rectangle 43">
                <a:extLst>
                  <a:ext uri="{FF2B5EF4-FFF2-40B4-BE49-F238E27FC236}">
                    <a16:creationId xmlns:a16="http://schemas.microsoft.com/office/drawing/2014/main" id="{5112C820-51F3-4369-88AE-23F6889E10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54" y="13229"/>
                <a:ext cx="711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 b="1"/>
                  <a:t>FS0</a:t>
                </a:r>
              </a:p>
            </p:txBody>
          </p:sp>
          <p:sp>
            <p:nvSpPr>
              <p:cNvPr id="3106" name="Rectangle 44">
                <a:extLst>
                  <a:ext uri="{FF2B5EF4-FFF2-40B4-BE49-F238E27FC236}">
                    <a16:creationId xmlns:a16="http://schemas.microsoft.com/office/drawing/2014/main" id="{8DC1E73C-3AD2-4730-83A2-93FA973C85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6" y="13570"/>
                <a:ext cx="711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 b="1"/>
                  <a:t>-FS0</a:t>
                </a:r>
              </a:p>
            </p:txBody>
          </p:sp>
          <p:sp>
            <p:nvSpPr>
              <p:cNvPr id="3107" name="Rectangle 45">
                <a:extLst>
                  <a:ext uri="{FF2B5EF4-FFF2-40B4-BE49-F238E27FC236}">
                    <a16:creationId xmlns:a16="http://schemas.microsoft.com/office/drawing/2014/main" id="{798698C2-BB0C-48DA-A973-2B21AA6D35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6" y="13229"/>
                <a:ext cx="711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 b="1"/>
                  <a:t>FS0</a:t>
                </a:r>
              </a:p>
            </p:txBody>
          </p:sp>
          <p:sp>
            <p:nvSpPr>
              <p:cNvPr id="3108" name="Rectangle 46">
                <a:extLst>
                  <a:ext uri="{FF2B5EF4-FFF2-40B4-BE49-F238E27FC236}">
                    <a16:creationId xmlns:a16="http://schemas.microsoft.com/office/drawing/2014/main" id="{1C4DB449-87BC-4F7A-8372-DFBF3DDF86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5" y="11866"/>
                <a:ext cx="711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 b="1"/>
                  <a:t>FS0</a:t>
                </a:r>
              </a:p>
            </p:txBody>
          </p:sp>
          <p:sp>
            <p:nvSpPr>
              <p:cNvPr id="3109" name="Rectangle 47">
                <a:extLst>
                  <a:ext uri="{FF2B5EF4-FFF2-40B4-BE49-F238E27FC236}">
                    <a16:creationId xmlns:a16="http://schemas.microsoft.com/office/drawing/2014/main" id="{5F0AFAED-110B-45BF-834C-642C05CF52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0" y="10492"/>
                <a:ext cx="711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/>
                  <a:t>FS0</a:t>
                </a:r>
              </a:p>
            </p:txBody>
          </p:sp>
          <p:sp>
            <p:nvSpPr>
              <p:cNvPr id="3110" name="Line 48">
                <a:extLst>
                  <a:ext uri="{FF2B5EF4-FFF2-40B4-BE49-F238E27FC236}">
                    <a16:creationId xmlns:a16="http://schemas.microsoft.com/office/drawing/2014/main" id="{09D9F924-30FD-4BC6-9823-CBD72F5ACF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80" y="9481"/>
                <a:ext cx="1" cy="455"/>
              </a:xfrm>
              <a:prstGeom prst="line">
                <a:avLst/>
              </a:prstGeom>
              <a:noFill/>
              <a:ln w="508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11" name="Line 49">
                <a:extLst>
                  <a:ext uri="{FF2B5EF4-FFF2-40B4-BE49-F238E27FC236}">
                    <a16:creationId xmlns:a16="http://schemas.microsoft.com/office/drawing/2014/main" id="{9817B0A1-F435-432F-8D8D-BF9C7BC59E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50" y="9481"/>
                <a:ext cx="1" cy="455"/>
              </a:xfrm>
              <a:prstGeom prst="line">
                <a:avLst/>
              </a:prstGeom>
              <a:noFill/>
              <a:ln w="508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grpSp>
            <p:nvGrpSpPr>
              <p:cNvPr id="3112" name="Group 50">
                <a:extLst>
                  <a:ext uri="{FF2B5EF4-FFF2-40B4-BE49-F238E27FC236}">
                    <a16:creationId xmlns:a16="http://schemas.microsoft.com/office/drawing/2014/main" id="{59D07CFA-1102-4007-B83A-44C4F73600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476" y="7777"/>
                <a:ext cx="1279" cy="455"/>
                <a:chOff x="6390" y="6248"/>
                <a:chExt cx="1279" cy="569"/>
              </a:xfrm>
            </p:grpSpPr>
            <p:sp>
              <p:nvSpPr>
                <p:cNvPr id="3315" name="Rectangle 51">
                  <a:extLst>
                    <a:ext uri="{FF2B5EF4-FFF2-40B4-BE49-F238E27FC236}">
                      <a16:creationId xmlns:a16="http://schemas.microsoft.com/office/drawing/2014/main" id="{345FF23F-3AB8-4012-91AB-2111F52BF2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90" y="6248"/>
                  <a:ext cx="1279" cy="569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5E5E5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316" name="Rectangle 52">
                  <a:extLst>
                    <a:ext uri="{FF2B5EF4-FFF2-40B4-BE49-F238E27FC236}">
                      <a16:creationId xmlns:a16="http://schemas.microsoft.com/office/drawing/2014/main" id="{3BF3A7C6-63ED-4E87-AC7D-5A39467BD5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42" y="6248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10</a:t>
                  </a:r>
                </a:p>
              </p:txBody>
            </p:sp>
            <p:sp>
              <p:nvSpPr>
                <p:cNvPr id="3317" name="Rectangle 53">
                  <a:extLst>
                    <a:ext uri="{FF2B5EF4-FFF2-40B4-BE49-F238E27FC236}">
                      <a16:creationId xmlns:a16="http://schemas.microsoft.com/office/drawing/2014/main" id="{EC52B66F-11FF-4A5D-B2F5-5D8E71AFCB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90" y="6248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0</a:t>
                  </a:r>
                </a:p>
              </p:txBody>
            </p:sp>
            <p:sp>
              <p:nvSpPr>
                <p:cNvPr id="3318" name="Rectangle 54">
                  <a:extLst>
                    <a:ext uri="{FF2B5EF4-FFF2-40B4-BE49-F238E27FC236}">
                      <a16:creationId xmlns:a16="http://schemas.microsoft.com/office/drawing/2014/main" id="{89379D94-3871-49CD-B620-1DA68BB633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6" y="6248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10</a:t>
                  </a:r>
                </a:p>
              </p:txBody>
            </p:sp>
            <p:sp>
              <p:nvSpPr>
                <p:cNvPr id="3319" name="Rectangle 55">
                  <a:extLst>
                    <a:ext uri="{FF2B5EF4-FFF2-40B4-BE49-F238E27FC236}">
                      <a16:creationId xmlns:a16="http://schemas.microsoft.com/office/drawing/2014/main" id="{73FFD8DB-DDA8-4C17-B181-89D8F8EA8F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90" y="653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0</a:t>
                  </a:r>
                </a:p>
              </p:txBody>
            </p:sp>
            <p:sp>
              <p:nvSpPr>
                <p:cNvPr id="3320" name="Rectangle 56">
                  <a:extLst>
                    <a:ext uri="{FF2B5EF4-FFF2-40B4-BE49-F238E27FC236}">
                      <a16:creationId xmlns:a16="http://schemas.microsoft.com/office/drawing/2014/main" id="{AF41E562-F27C-4E0F-B0D8-1EE199C118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6" y="653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0</a:t>
                  </a:r>
                </a:p>
              </p:txBody>
            </p:sp>
            <p:sp>
              <p:nvSpPr>
                <p:cNvPr id="3321" name="Rectangle 57">
                  <a:extLst>
                    <a:ext uri="{FF2B5EF4-FFF2-40B4-BE49-F238E27FC236}">
                      <a16:creationId xmlns:a16="http://schemas.microsoft.com/office/drawing/2014/main" id="{E92446EF-4E80-46A4-B794-6B1AC7F88B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42" y="653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10</a:t>
                  </a:r>
                </a:p>
              </p:txBody>
            </p:sp>
            <p:sp>
              <p:nvSpPr>
                <p:cNvPr id="3322" name="Line 58">
                  <a:extLst>
                    <a:ext uri="{FF2B5EF4-FFF2-40B4-BE49-F238E27FC236}">
                      <a16:creationId xmlns:a16="http://schemas.microsoft.com/office/drawing/2014/main" id="{5691D9F6-6DF7-42CD-B035-6D4D1ED12B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816" y="6248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323" name="Line 59">
                  <a:extLst>
                    <a:ext uri="{FF2B5EF4-FFF2-40B4-BE49-F238E27FC236}">
                      <a16:creationId xmlns:a16="http://schemas.microsoft.com/office/drawing/2014/main" id="{2540F153-B9D4-4CE8-A9F3-51FC7B307D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42" y="6248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324" name="Line 60">
                  <a:extLst>
                    <a:ext uri="{FF2B5EF4-FFF2-40B4-BE49-F238E27FC236}">
                      <a16:creationId xmlns:a16="http://schemas.microsoft.com/office/drawing/2014/main" id="{ACB68E66-696A-4E26-9F59-9E285CDEF0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390" y="6532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grpSp>
            <p:nvGrpSpPr>
              <p:cNvPr id="3113" name="Group 61">
                <a:extLst>
                  <a:ext uri="{FF2B5EF4-FFF2-40B4-BE49-F238E27FC236}">
                    <a16:creationId xmlns:a16="http://schemas.microsoft.com/office/drawing/2014/main" id="{07F5290B-90E6-40B0-8E0F-2C01B8E474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92" y="8004"/>
                <a:ext cx="1847" cy="1136"/>
                <a:chOff x="6106" y="6106"/>
                <a:chExt cx="1847" cy="1340"/>
              </a:xfrm>
            </p:grpSpPr>
            <p:sp>
              <p:nvSpPr>
                <p:cNvPr id="3313" name="Freeform 62">
                  <a:extLst>
                    <a:ext uri="{FF2B5EF4-FFF2-40B4-BE49-F238E27FC236}">
                      <a16:creationId xmlns:a16="http://schemas.microsoft.com/office/drawing/2014/main" id="{459DAE4A-B971-4E45-A402-507CD06A75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06" y="6106"/>
                  <a:ext cx="285" cy="1340"/>
                </a:xfrm>
                <a:custGeom>
                  <a:avLst/>
                  <a:gdLst>
                    <a:gd name="T0" fmla="*/ 4 w 20000"/>
                    <a:gd name="T1" fmla="*/ 0 h 20000"/>
                    <a:gd name="T2" fmla="*/ 0 w 20000"/>
                    <a:gd name="T3" fmla="*/ 0 h 20000"/>
                    <a:gd name="T4" fmla="*/ 0 w 20000"/>
                    <a:gd name="T5" fmla="*/ 90 h 200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000" h="20000">
                      <a:moveTo>
                        <a:pt x="19930" y="0"/>
                      </a:moveTo>
                      <a:lnTo>
                        <a:pt x="0" y="0"/>
                      </a:lnTo>
                      <a:lnTo>
                        <a:pt x="0" y="19977"/>
                      </a:lnTo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314" name="Freeform 63">
                  <a:extLst>
                    <a:ext uri="{FF2B5EF4-FFF2-40B4-BE49-F238E27FC236}">
                      <a16:creationId xmlns:a16="http://schemas.microsoft.com/office/drawing/2014/main" id="{CFD9CC4C-77F8-4548-B353-5E62605F2D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68" y="6106"/>
                  <a:ext cx="285" cy="1340"/>
                </a:xfrm>
                <a:custGeom>
                  <a:avLst/>
                  <a:gdLst>
                    <a:gd name="T0" fmla="*/ 0 w 20000"/>
                    <a:gd name="T1" fmla="*/ 0 h 20000"/>
                    <a:gd name="T2" fmla="*/ 4 w 20000"/>
                    <a:gd name="T3" fmla="*/ 0 h 20000"/>
                    <a:gd name="T4" fmla="*/ 4 w 20000"/>
                    <a:gd name="T5" fmla="*/ 90 h 200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000" h="20000">
                      <a:moveTo>
                        <a:pt x="0" y="0"/>
                      </a:moveTo>
                      <a:lnTo>
                        <a:pt x="19930" y="0"/>
                      </a:lnTo>
                      <a:lnTo>
                        <a:pt x="19930" y="19977"/>
                      </a:lnTo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sp>
            <p:nvSpPr>
              <p:cNvPr id="3114" name="Freeform 64">
                <a:extLst>
                  <a:ext uri="{FF2B5EF4-FFF2-40B4-BE49-F238E27FC236}">
                    <a16:creationId xmlns:a16="http://schemas.microsoft.com/office/drawing/2014/main" id="{57FC830F-8073-44BB-92F9-77D8E52C9A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54" y="8004"/>
                <a:ext cx="2415" cy="2499"/>
              </a:xfrm>
              <a:custGeom>
                <a:avLst/>
                <a:gdLst>
                  <a:gd name="T0" fmla="*/ 0 w 20000"/>
                  <a:gd name="T1" fmla="*/ 0 h 20000"/>
                  <a:gd name="T2" fmla="*/ 291 w 20000"/>
                  <a:gd name="T3" fmla="*/ 0 h 20000"/>
                  <a:gd name="T4" fmla="*/ 291 w 20000"/>
                  <a:gd name="T5" fmla="*/ 312 h 200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000" h="20000">
                    <a:moveTo>
                      <a:pt x="0" y="0"/>
                    </a:moveTo>
                    <a:lnTo>
                      <a:pt x="19992" y="0"/>
                    </a:lnTo>
                    <a:lnTo>
                      <a:pt x="19992" y="1999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15" name="Freeform 65">
                <a:extLst>
                  <a:ext uri="{FF2B5EF4-FFF2-40B4-BE49-F238E27FC236}">
                    <a16:creationId xmlns:a16="http://schemas.microsoft.com/office/drawing/2014/main" id="{1620355E-E8DB-4E17-A18A-88D171F7BB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2" y="8004"/>
                <a:ext cx="2415" cy="2499"/>
              </a:xfrm>
              <a:custGeom>
                <a:avLst/>
                <a:gdLst>
                  <a:gd name="T0" fmla="*/ 291 w 20000"/>
                  <a:gd name="T1" fmla="*/ 0 h 20000"/>
                  <a:gd name="T2" fmla="*/ 0 w 20000"/>
                  <a:gd name="T3" fmla="*/ 0 h 20000"/>
                  <a:gd name="T4" fmla="*/ 0 w 20000"/>
                  <a:gd name="T5" fmla="*/ 312 h 200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000" h="20000">
                    <a:moveTo>
                      <a:pt x="19992" y="0"/>
                    </a:moveTo>
                    <a:lnTo>
                      <a:pt x="0" y="0"/>
                    </a:lnTo>
                    <a:lnTo>
                      <a:pt x="0" y="19990"/>
                    </a:lnTo>
                  </a:path>
                </a:pathLst>
              </a:cu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grpSp>
            <p:nvGrpSpPr>
              <p:cNvPr id="3116" name="Group 66">
                <a:extLst>
                  <a:ext uri="{FF2B5EF4-FFF2-40B4-BE49-F238E27FC236}">
                    <a16:creationId xmlns:a16="http://schemas.microsoft.com/office/drawing/2014/main" id="{CE1E4A3E-A35B-47AD-A6BF-DB9DFB43FC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50" y="9595"/>
                <a:ext cx="2131" cy="909"/>
                <a:chOff x="5964" y="7952"/>
                <a:chExt cx="2131" cy="569"/>
              </a:xfrm>
            </p:grpSpPr>
            <p:sp>
              <p:nvSpPr>
                <p:cNvPr id="3311" name="Line 67">
                  <a:extLst>
                    <a:ext uri="{FF2B5EF4-FFF2-40B4-BE49-F238E27FC236}">
                      <a16:creationId xmlns:a16="http://schemas.microsoft.com/office/drawing/2014/main" id="{EC4A532F-F344-4972-A0AB-A2B2921BE1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094" y="7952"/>
                  <a:ext cx="1" cy="5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312" name="Line 68">
                  <a:extLst>
                    <a:ext uri="{FF2B5EF4-FFF2-40B4-BE49-F238E27FC236}">
                      <a16:creationId xmlns:a16="http://schemas.microsoft.com/office/drawing/2014/main" id="{C33058A5-920F-4799-B131-6BC173CE3C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964" y="7952"/>
                  <a:ext cx="1" cy="5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non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sp>
            <p:nvSpPr>
              <p:cNvPr id="3117" name="Line 69">
                <a:extLst>
                  <a:ext uri="{FF2B5EF4-FFF2-40B4-BE49-F238E27FC236}">
                    <a16:creationId xmlns:a16="http://schemas.microsoft.com/office/drawing/2014/main" id="{D1075E2A-9E86-4395-B295-4D39E772B1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50" y="10957"/>
                <a:ext cx="1" cy="910"/>
              </a:xfrm>
              <a:prstGeom prst="line">
                <a:avLst/>
              </a:prstGeom>
              <a:noFill/>
              <a:ln w="508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18" name="Line 70">
                <a:extLst>
                  <a:ext uri="{FF2B5EF4-FFF2-40B4-BE49-F238E27FC236}">
                    <a16:creationId xmlns:a16="http://schemas.microsoft.com/office/drawing/2014/main" id="{DB519B71-6844-49D1-AD6D-64112441B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80" y="10957"/>
                <a:ext cx="1" cy="91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19" name="Line 71">
                <a:extLst>
                  <a:ext uri="{FF2B5EF4-FFF2-40B4-BE49-F238E27FC236}">
                    <a16:creationId xmlns:a16="http://schemas.microsoft.com/office/drawing/2014/main" id="{9D6B0693-DAF2-489D-A328-7C5F979CB9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62" y="10957"/>
                <a:ext cx="1" cy="9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20" name="Line 72">
                <a:extLst>
                  <a:ext uri="{FF2B5EF4-FFF2-40B4-BE49-F238E27FC236}">
                    <a16:creationId xmlns:a16="http://schemas.microsoft.com/office/drawing/2014/main" id="{FF8BF4E2-B8F4-4213-BDEE-0AD0A3FD6D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168" y="10957"/>
                <a:ext cx="1" cy="9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21" name="Line 73">
                <a:extLst>
                  <a:ext uri="{FF2B5EF4-FFF2-40B4-BE49-F238E27FC236}">
                    <a16:creationId xmlns:a16="http://schemas.microsoft.com/office/drawing/2014/main" id="{A6E1CCAA-7057-4C42-A346-8EA25D4FEB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50" y="10957"/>
                <a:ext cx="1" cy="9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22" name="Line 74">
                <a:extLst>
                  <a:ext uri="{FF2B5EF4-FFF2-40B4-BE49-F238E27FC236}">
                    <a16:creationId xmlns:a16="http://schemas.microsoft.com/office/drawing/2014/main" id="{7482316C-407C-4E1D-9DD7-2AEB3BD565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80" y="10957"/>
                <a:ext cx="1" cy="9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23" name="Freeform 75">
                <a:extLst>
                  <a:ext uri="{FF2B5EF4-FFF2-40B4-BE49-F238E27FC236}">
                    <a16:creationId xmlns:a16="http://schemas.microsoft.com/office/drawing/2014/main" id="{A4D8EFF6-A424-48EC-922F-C1DFA43F24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54" y="13683"/>
                <a:ext cx="1279" cy="1137"/>
              </a:xfrm>
              <a:custGeom>
                <a:avLst/>
                <a:gdLst>
                  <a:gd name="T0" fmla="*/ 82 w 20000"/>
                  <a:gd name="T1" fmla="*/ 0 h 20000"/>
                  <a:gd name="T2" fmla="*/ 82 w 20000"/>
                  <a:gd name="T3" fmla="*/ 65 h 20000"/>
                  <a:gd name="T4" fmla="*/ 0 w 20000"/>
                  <a:gd name="T5" fmla="*/ 65 h 200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000" h="20000">
                    <a:moveTo>
                      <a:pt x="19984" y="0"/>
                    </a:moveTo>
                    <a:lnTo>
                      <a:pt x="19984" y="19977"/>
                    </a:lnTo>
                    <a:lnTo>
                      <a:pt x="0" y="19977"/>
                    </a:lnTo>
                  </a:path>
                </a:pathLst>
              </a:cu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24" name="Freeform 76">
                <a:extLst>
                  <a:ext uri="{FF2B5EF4-FFF2-40B4-BE49-F238E27FC236}">
                    <a16:creationId xmlns:a16="http://schemas.microsoft.com/office/drawing/2014/main" id="{45FD8E31-5A79-455D-9E9E-054404B166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4" y="12320"/>
                <a:ext cx="853" cy="910"/>
              </a:xfrm>
              <a:custGeom>
                <a:avLst/>
                <a:gdLst>
                  <a:gd name="T0" fmla="*/ 0 w 20000"/>
                  <a:gd name="T1" fmla="*/ 0 h 20000"/>
                  <a:gd name="T2" fmla="*/ 0 w 20000"/>
                  <a:gd name="T3" fmla="*/ 31 h 20000"/>
                  <a:gd name="T4" fmla="*/ 36 w 20000"/>
                  <a:gd name="T5" fmla="*/ 31 h 20000"/>
                  <a:gd name="T6" fmla="*/ 36 w 20000"/>
                  <a:gd name="T7" fmla="*/ 41 h 200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0" y="0"/>
                    </a:moveTo>
                    <a:lnTo>
                      <a:pt x="0" y="14974"/>
                    </a:lnTo>
                    <a:lnTo>
                      <a:pt x="19977" y="14974"/>
                    </a:lnTo>
                    <a:lnTo>
                      <a:pt x="19977" y="19965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25" name="Freeform 77">
                <a:extLst>
                  <a:ext uri="{FF2B5EF4-FFF2-40B4-BE49-F238E27FC236}">
                    <a16:creationId xmlns:a16="http://schemas.microsoft.com/office/drawing/2014/main" id="{F2631024-A399-463A-811C-8881599FEB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2" y="12320"/>
                <a:ext cx="853" cy="910"/>
              </a:xfrm>
              <a:custGeom>
                <a:avLst/>
                <a:gdLst>
                  <a:gd name="T0" fmla="*/ 0 w 20000"/>
                  <a:gd name="T1" fmla="*/ 0 h 20000"/>
                  <a:gd name="T2" fmla="*/ 0 w 20000"/>
                  <a:gd name="T3" fmla="*/ 31 h 20000"/>
                  <a:gd name="T4" fmla="*/ 36 w 20000"/>
                  <a:gd name="T5" fmla="*/ 31 h 20000"/>
                  <a:gd name="T6" fmla="*/ 36 w 20000"/>
                  <a:gd name="T7" fmla="*/ 41 h 200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0" y="0"/>
                    </a:moveTo>
                    <a:lnTo>
                      <a:pt x="0" y="14974"/>
                    </a:lnTo>
                    <a:lnTo>
                      <a:pt x="19977" y="14974"/>
                    </a:lnTo>
                    <a:lnTo>
                      <a:pt x="19977" y="19965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26" name="Freeform 78">
                <a:extLst>
                  <a:ext uri="{FF2B5EF4-FFF2-40B4-BE49-F238E27FC236}">
                    <a16:creationId xmlns:a16="http://schemas.microsoft.com/office/drawing/2014/main" id="{A0129A81-BEF7-4EBD-83DA-2415C151B1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80" y="12320"/>
                <a:ext cx="853" cy="910"/>
              </a:xfrm>
              <a:custGeom>
                <a:avLst/>
                <a:gdLst>
                  <a:gd name="T0" fmla="*/ 0 w 20000"/>
                  <a:gd name="T1" fmla="*/ 0 h 20000"/>
                  <a:gd name="T2" fmla="*/ 0 w 20000"/>
                  <a:gd name="T3" fmla="*/ 31 h 20000"/>
                  <a:gd name="T4" fmla="*/ 36 w 20000"/>
                  <a:gd name="T5" fmla="*/ 31 h 20000"/>
                  <a:gd name="T6" fmla="*/ 36 w 20000"/>
                  <a:gd name="T7" fmla="*/ 41 h 200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0" y="0"/>
                    </a:moveTo>
                    <a:lnTo>
                      <a:pt x="0" y="14974"/>
                    </a:lnTo>
                    <a:lnTo>
                      <a:pt x="19977" y="14974"/>
                    </a:lnTo>
                    <a:lnTo>
                      <a:pt x="19977" y="19965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27" name="Freeform 79">
                <a:extLst>
                  <a:ext uri="{FF2B5EF4-FFF2-40B4-BE49-F238E27FC236}">
                    <a16:creationId xmlns:a16="http://schemas.microsoft.com/office/drawing/2014/main" id="{8789C6A0-DAFB-4D23-8184-E2437A8742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8" y="12320"/>
                <a:ext cx="853" cy="910"/>
              </a:xfrm>
              <a:custGeom>
                <a:avLst/>
                <a:gdLst>
                  <a:gd name="T0" fmla="*/ 36 w 20000"/>
                  <a:gd name="T1" fmla="*/ 0 h 20000"/>
                  <a:gd name="T2" fmla="*/ 36 w 20000"/>
                  <a:gd name="T3" fmla="*/ 31 h 20000"/>
                  <a:gd name="T4" fmla="*/ 0 w 20000"/>
                  <a:gd name="T5" fmla="*/ 31 h 20000"/>
                  <a:gd name="T6" fmla="*/ 0 w 20000"/>
                  <a:gd name="T7" fmla="*/ 41 h 200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19977" y="0"/>
                    </a:moveTo>
                    <a:lnTo>
                      <a:pt x="19977" y="14974"/>
                    </a:lnTo>
                    <a:lnTo>
                      <a:pt x="0" y="14974"/>
                    </a:lnTo>
                    <a:lnTo>
                      <a:pt x="0" y="19965"/>
                    </a:lnTo>
                  </a:path>
                </a:pathLst>
              </a:cu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28" name="Freeform 80">
                <a:extLst>
                  <a:ext uri="{FF2B5EF4-FFF2-40B4-BE49-F238E27FC236}">
                    <a16:creationId xmlns:a16="http://schemas.microsoft.com/office/drawing/2014/main" id="{54A93FCA-776E-45C9-9D6C-31DA686F0C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6" y="12320"/>
                <a:ext cx="853" cy="910"/>
              </a:xfrm>
              <a:custGeom>
                <a:avLst/>
                <a:gdLst>
                  <a:gd name="T0" fmla="*/ 36 w 20000"/>
                  <a:gd name="T1" fmla="*/ 0 h 20000"/>
                  <a:gd name="T2" fmla="*/ 36 w 20000"/>
                  <a:gd name="T3" fmla="*/ 31 h 20000"/>
                  <a:gd name="T4" fmla="*/ 0 w 20000"/>
                  <a:gd name="T5" fmla="*/ 31 h 20000"/>
                  <a:gd name="T6" fmla="*/ 0 w 20000"/>
                  <a:gd name="T7" fmla="*/ 41 h 200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19977" y="0"/>
                    </a:moveTo>
                    <a:lnTo>
                      <a:pt x="19977" y="14974"/>
                    </a:lnTo>
                    <a:lnTo>
                      <a:pt x="0" y="14974"/>
                    </a:lnTo>
                    <a:lnTo>
                      <a:pt x="0" y="19965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29" name="Freeform 81">
                <a:extLst>
                  <a:ext uri="{FF2B5EF4-FFF2-40B4-BE49-F238E27FC236}">
                    <a16:creationId xmlns:a16="http://schemas.microsoft.com/office/drawing/2014/main" id="{F5A0D462-50CB-4260-A2D7-F3C560831F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74" y="12320"/>
                <a:ext cx="853" cy="910"/>
              </a:xfrm>
              <a:custGeom>
                <a:avLst/>
                <a:gdLst>
                  <a:gd name="T0" fmla="*/ 36 w 20000"/>
                  <a:gd name="T1" fmla="*/ 0 h 20000"/>
                  <a:gd name="T2" fmla="*/ 36 w 20000"/>
                  <a:gd name="T3" fmla="*/ 31 h 20000"/>
                  <a:gd name="T4" fmla="*/ 0 w 20000"/>
                  <a:gd name="T5" fmla="*/ 31 h 20000"/>
                  <a:gd name="T6" fmla="*/ 0 w 20000"/>
                  <a:gd name="T7" fmla="*/ 41 h 200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19977" y="0"/>
                    </a:moveTo>
                    <a:lnTo>
                      <a:pt x="19977" y="14974"/>
                    </a:lnTo>
                    <a:lnTo>
                      <a:pt x="0" y="14974"/>
                    </a:lnTo>
                    <a:lnTo>
                      <a:pt x="0" y="19965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30" name="Line 82">
                <a:extLst>
                  <a:ext uri="{FF2B5EF4-FFF2-40B4-BE49-F238E27FC236}">
                    <a16:creationId xmlns:a16="http://schemas.microsoft.com/office/drawing/2014/main" id="{7945778D-B80C-4125-9304-BBC17A03D3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754" y="13570"/>
                <a:ext cx="711" cy="0"/>
              </a:xfrm>
              <a:prstGeom prst="line">
                <a:avLst/>
              </a:prstGeom>
              <a:noFill/>
              <a:ln w="50800">
                <a:solidFill>
                  <a:srgbClr val="E5E5E5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31" name="Line 83">
                <a:extLst>
                  <a:ext uri="{FF2B5EF4-FFF2-40B4-BE49-F238E27FC236}">
                    <a16:creationId xmlns:a16="http://schemas.microsoft.com/office/drawing/2014/main" id="{993B871E-DDB5-470B-BF11-5EE45FE7A8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766" y="13570"/>
                <a:ext cx="711" cy="0"/>
              </a:xfrm>
              <a:prstGeom prst="line">
                <a:avLst/>
              </a:prstGeom>
              <a:noFill/>
              <a:ln w="50800">
                <a:solidFill>
                  <a:srgbClr val="E5E5E5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32" name="Line 84">
                <a:extLst>
                  <a:ext uri="{FF2B5EF4-FFF2-40B4-BE49-F238E27FC236}">
                    <a16:creationId xmlns:a16="http://schemas.microsoft.com/office/drawing/2014/main" id="{06837C2B-8451-428C-9839-564BF6C533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6" y="13456"/>
                <a:ext cx="711" cy="1"/>
              </a:xfrm>
              <a:prstGeom prst="line">
                <a:avLst/>
              </a:prstGeom>
              <a:noFill/>
              <a:ln w="50800">
                <a:solidFill>
                  <a:srgbClr val="E5E5E5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grpSp>
            <p:nvGrpSpPr>
              <p:cNvPr id="3133" name="Group 85">
                <a:extLst>
                  <a:ext uri="{FF2B5EF4-FFF2-40B4-BE49-F238E27FC236}">
                    <a16:creationId xmlns:a16="http://schemas.microsoft.com/office/drawing/2014/main" id="{9D171B64-22C9-4148-9FE3-503279FC043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88" y="13229"/>
                <a:ext cx="1279" cy="455"/>
                <a:chOff x="4402" y="10792"/>
                <a:chExt cx="1279" cy="569"/>
              </a:xfrm>
            </p:grpSpPr>
            <p:sp>
              <p:nvSpPr>
                <p:cNvPr id="3301" name="Rectangle 86">
                  <a:extLst>
                    <a:ext uri="{FF2B5EF4-FFF2-40B4-BE49-F238E27FC236}">
                      <a16:creationId xmlns:a16="http://schemas.microsoft.com/office/drawing/2014/main" id="{0F15D9C7-0EA0-42C9-9D88-CF62085075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02" y="10792"/>
                  <a:ext cx="1279" cy="569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5E5E5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302" name="Rectangle 87">
                  <a:extLst>
                    <a:ext uri="{FF2B5EF4-FFF2-40B4-BE49-F238E27FC236}">
                      <a16:creationId xmlns:a16="http://schemas.microsoft.com/office/drawing/2014/main" id="{904C17FF-5A6A-4274-8338-2B94EB43B3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54" y="1079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51</a:t>
                  </a:r>
                </a:p>
              </p:txBody>
            </p:sp>
            <p:sp>
              <p:nvSpPr>
                <p:cNvPr id="3303" name="Rectangle 88">
                  <a:extLst>
                    <a:ext uri="{FF2B5EF4-FFF2-40B4-BE49-F238E27FC236}">
                      <a16:creationId xmlns:a16="http://schemas.microsoft.com/office/drawing/2014/main" id="{3036B139-FFB8-40F7-972B-BFBC281B7B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02" y="1079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49</a:t>
                  </a:r>
                </a:p>
              </p:txBody>
            </p:sp>
            <p:sp>
              <p:nvSpPr>
                <p:cNvPr id="3304" name="Rectangle 89">
                  <a:extLst>
                    <a:ext uri="{FF2B5EF4-FFF2-40B4-BE49-F238E27FC236}">
                      <a16:creationId xmlns:a16="http://schemas.microsoft.com/office/drawing/2014/main" id="{60CCA060-1F4F-44C1-8BF6-77F25F5205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28" y="1079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</a:t>
                  </a:r>
                </a:p>
              </p:txBody>
            </p:sp>
            <p:sp>
              <p:nvSpPr>
                <p:cNvPr id="3305" name="Rectangle 90">
                  <a:extLst>
                    <a:ext uri="{FF2B5EF4-FFF2-40B4-BE49-F238E27FC236}">
                      <a16:creationId xmlns:a16="http://schemas.microsoft.com/office/drawing/2014/main" id="{802C49ED-D4F6-45E3-AEF7-2D27E6B7F1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02" y="1107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49</a:t>
                  </a:r>
                </a:p>
              </p:txBody>
            </p:sp>
            <p:sp>
              <p:nvSpPr>
                <p:cNvPr id="3306" name="Rectangle 91">
                  <a:extLst>
                    <a:ext uri="{FF2B5EF4-FFF2-40B4-BE49-F238E27FC236}">
                      <a16:creationId xmlns:a16="http://schemas.microsoft.com/office/drawing/2014/main" id="{77845EC4-4854-420E-9297-B69EE08A9C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28" y="1107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0</a:t>
                  </a:r>
                </a:p>
              </p:txBody>
            </p:sp>
            <p:sp>
              <p:nvSpPr>
                <p:cNvPr id="3307" name="Rectangle 92">
                  <a:extLst>
                    <a:ext uri="{FF2B5EF4-FFF2-40B4-BE49-F238E27FC236}">
                      <a16:creationId xmlns:a16="http://schemas.microsoft.com/office/drawing/2014/main" id="{82BC3768-AFD6-4137-BDA9-B825A2EC55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54" y="1107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51</a:t>
                  </a:r>
                </a:p>
              </p:txBody>
            </p:sp>
            <p:sp>
              <p:nvSpPr>
                <p:cNvPr id="3308" name="Line 93">
                  <a:extLst>
                    <a:ext uri="{FF2B5EF4-FFF2-40B4-BE49-F238E27FC236}">
                      <a16:creationId xmlns:a16="http://schemas.microsoft.com/office/drawing/2014/main" id="{C02D7106-9267-4FD5-8663-153EC00451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28" y="10792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309" name="Line 94">
                  <a:extLst>
                    <a:ext uri="{FF2B5EF4-FFF2-40B4-BE49-F238E27FC236}">
                      <a16:creationId xmlns:a16="http://schemas.microsoft.com/office/drawing/2014/main" id="{2993F7E2-0F61-49D3-90E3-38BA3161BC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54" y="10792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310" name="Line 95">
                  <a:extLst>
                    <a:ext uri="{FF2B5EF4-FFF2-40B4-BE49-F238E27FC236}">
                      <a16:creationId xmlns:a16="http://schemas.microsoft.com/office/drawing/2014/main" id="{F6F65BDD-03C5-440C-9C15-C3B3872FEE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02" y="11076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grpSp>
            <p:nvGrpSpPr>
              <p:cNvPr id="3134" name="Group 96">
                <a:extLst>
                  <a:ext uri="{FF2B5EF4-FFF2-40B4-BE49-F238E27FC236}">
                    <a16:creationId xmlns:a16="http://schemas.microsoft.com/office/drawing/2014/main" id="{CBF3F7A0-AC54-45B4-8A1B-A4AADF06F4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476" y="13229"/>
                <a:ext cx="1279" cy="455"/>
                <a:chOff x="6390" y="10792"/>
                <a:chExt cx="1279" cy="569"/>
              </a:xfrm>
            </p:grpSpPr>
            <p:sp>
              <p:nvSpPr>
                <p:cNvPr id="3291" name="Rectangle 97">
                  <a:extLst>
                    <a:ext uri="{FF2B5EF4-FFF2-40B4-BE49-F238E27FC236}">
                      <a16:creationId xmlns:a16="http://schemas.microsoft.com/office/drawing/2014/main" id="{50B8D70C-892B-48C1-88B1-8F94E91A30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90" y="10792"/>
                  <a:ext cx="1279" cy="569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292" name="Rectangle 98">
                  <a:extLst>
                    <a:ext uri="{FF2B5EF4-FFF2-40B4-BE49-F238E27FC236}">
                      <a16:creationId xmlns:a16="http://schemas.microsoft.com/office/drawing/2014/main" id="{3DE2D723-A49F-4427-9F27-5712680434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42" y="1079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54</a:t>
                  </a:r>
                </a:p>
              </p:txBody>
            </p:sp>
            <p:sp>
              <p:nvSpPr>
                <p:cNvPr id="3293" name="Rectangle 99">
                  <a:extLst>
                    <a:ext uri="{FF2B5EF4-FFF2-40B4-BE49-F238E27FC236}">
                      <a16:creationId xmlns:a16="http://schemas.microsoft.com/office/drawing/2014/main" id="{4910F555-62B9-4286-8AA4-6821EA1B02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90" y="1079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51</a:t>
                  </a:r>
                </a:p>
              </p:txBody>
            </p:sp>
            <p:sp>
              <p:nvSpPr>
                <p:cNvPr id="3294" name="Rectangle 100">
                  <a:extLst>
                    <a:ext uri="{FF2B5EF4-FFF2-40B4-BE49-F238E27FC236}">
                      <a16:creationId xmlns:a16="http://schemas.microsoft.com/office/drawing/2014/main" id="{D6960419-4BEE-46BD-867B-3287F098BA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6" y="1079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3</a:t>
                  </a:r>
                </a:p>
              </p:txBody>
            </p:sp>
            <p:sp>
              <p:nvSpPr>
                <p:cNvPr id="3295" name="Rectangle 101">
                  <a:extLst>
                    <a:ext uri="{FF2B5EF4-FFF2-40B4-BE49-F238E27FC236}">
                      <a16:creationId xmlns:a16="http://schemas.microsoft.com/office/drawing/2014/main" id="{5712E005-E630-4B0E-963D-309017E884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90" y="1107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51</a:t>
                  </a:r>
                </a:p>
              </p:txBody>
            </p:sp>
            <p:sp>
              <p:nvSpPr>
                <p:cNvPr id="3296" name="Rectangle 102">
                  <a:extLst>
                    <a:ext uri="{FF2B5EF4-FFF2-40B4-BE49-F238E27FC236}">
                      <a16:creationId xmlns:a16="http://schemas.microsoft.com/office/drawing/2014/main" id="{87999B30-D1BA-4B83-8B0F-2752DE8C49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6" y="1107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0</a:t>
                  </a:r>
                </a:p>
              </p:txBody>
            </p:sp>
            <p:sp>
              <p:nvSpPr>
                <p:cNvPr id="3297" name="Rectangle 103">
                  <a:extLst>
                    <a:ext uri="{FF2B5EF4-FFF2-40B4-BE49-F238E27FC236}">
                      <a16:creationId xmlns:a16="http://schemas.microsoft.com/office/drawing/2014/main" id="{BB1A87D4-9F29-4904-AEA0-13036BA130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42" y="1107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54</a:t>
                  </a:r>
                </a:p>
              </p:txBody>
            </p:sp>
            <p:sp>
              <p:nvSpPr>
                <p:cNvPr id="3298" name="Line 104">
                  <a:extLst>
                    <a:ext uri="{FF2B5EF4-FFF2-40B4-BE49-F238E27FC236}">
                      <a16:creationId xmlns:a16="http://schemas.microsoft.com/office/drawing/2014/main" id="{B953D871-7F75-4A74-ABC2-E412C0EAE5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816" y="10792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99" name="Line 105">
                  <a:extLst>
                    <a:ext uri="{FF2B5EF4-FFF2-40B4-BE49-F238E27FC236}">
                      <a16:creationId xmlns:a16="http://schemas.microsoft.com/office/drawing/2014/main" id="{48A5C127-9CE9-41AC-A5A4-ADA3ABABBB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42" y="10792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300" name="Line 106">
                  <a:extLst>
                    <a:ext uri="{FF2B5EF4-FFF2-40B4-BE49-F238E27FC236}">
                      <a16:creationId xmlns:a16="http://schemas.microsoft.com/office/drawing/2014/main" id="{59A55E0F-1724-4241-A03B-A9B04A6EAE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390" y="11076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grpSp>
            <p:nvGrpSpPr>
              <p:cNvPr id="3135" name="Group 107">
                <a:extLst>
                  <a:ext uri="{FF2B5EF4-FFF2-40B4-BE49-F238E27FC236}">
                    <a16:creationId xmlns:a16="http://schemas.microsoft.com/office/drawing/2014/main" id="{AC66DE48-6A6F-4366-9B69-F3E3C56B51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464" y="13229"/>
                <a:ext cx="1279" cy="455"/>
                <a:chOff x="8378" y="10792"/>
                <a:chExt cx="1279" cy="569"/>
              </a:xfrm>
            </p:grpSpPr>
            <p:sp>
              <p:nvSpPr>
                <p:cNvPr id="3281" name="Rectangle 108">
                  <a:extLst>
                    <a:ext uri="{FF2B5EF4-FFF2-40B4-BE49-F238E27FC236}">
                      <a16:creationId xmlns:a16="http://schemas.microsoft.com/office/drawing/2014/main" id="{1690460E-AC70-4541-8494-03E86723F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378" y="10792"/>
                  <a:ext cx="1279" cy="569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282" name="Rectangle 109">
                  <a:extLst>
                    <a:ext uri="{FF2B5EF4-FFF2-40B4-BE49-F238E27FC236}">
                      <a16:creationId xmlns:a16="http://schemas.microsoft.com/office/drawing/2014/main" id="{5173C779-E7B6-4133-8E00-87D79EA713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230" y="1079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56</a:t>
                  </a:r>
                </a:p>
              </p:txBody>
            </p:sp>
            <p:sp>
              <p:nvSpPr>
                <p:cNvPr id="3283" name="Rectangle 110">
                  <a:extLst>
                    <a:ext uri="{FF2B5EF4-FFF2-40B4-BE49-F238E27FC236}">
                      <a16:creationId xmlns:a16="http://schemas.microsoft.com/office/drawing/2014/main" id="{FB89B7E1-0ADE-4447-A273-A7D7FBBD6D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378" y="1079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54</a:t>
                  </a:r>
                </a:p>
              </p:txBody>
            </p:sp>
            <p:sp>
              <p:nvSpPr>
                <p:cNvPr id="3284" name="Rectangle 111">
                  <a:extLst>
                    <a:ext uri="{FF2B5EF4-FFF2-40B4-BE49-F238E27FC236}">
                      <a16:creationId xmlns:a16="http://schemas.microsoft.com/office/drawing/2014/main" id="{7466241F-EEB7-43A0-9BB9-D6FB1C9567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04" y="1079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</a:t>
                  </a:r>
                </a:p>
              </p:txBody>
            </p:sp>
            <p:sp>
              <p:nvSpPr>
                <p:cNvPr id="3285" name="Rectangle 112">
                  <a:extLst>
                    <a:ext uri="{FF2B5EF4-FFF2-40B4-BE49-F238E27FC236}">
                      <a16:creationId xmlns:a16="http://schemas.microsoft.com/office/drawing/2014/main" id="{C871E50C-66E1-4CC3-BC7F-9774F83568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378" y="1107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54</a:t>
                  </a:r>
                </a:p>
              </p:txBody>
            </p:sp>
            <p:sp>
              <p:nvSpPr>
                <p:cNvPr id="3286" name="Rectangle 113">
                  <a:extLst>
                    <a:ext uri="{FF2B5EF4-FFF2-40B4-BE49-F238E27FC236}">
                      <a16:creationId xmlns:a16="http://schemas.microsoft.com/office/drawing/2014/main" id="{003CDF65-E4EE-4FB2-AA45-7E6D7DFE2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04" y="1107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0</a:t>
                  </a:r>
                </a:p>
              </p:txBody>
            </p:sp>
            <p:sp>
              <p:nvSpPr>
                <p:cNvPr id="3287" name="Rectangle 114">
                  <a:extLst>
                    <a:ext uri="{FF2B5EF4-FFF2-40B4-BE49-F238E27FC236}">
                      <a16:creationId xmlns:a16="http://schemas.microsoft.com/office/drawing/2014/main" id="{9E22AA8D-FE45-4FDD-A24A-B7FCE84269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230" y="1107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56</a:t>
                  </a:r>
                </a:p>
              </p:txBody>
            </p:sp>
            <p:sp>
              <p:nvSpPr>
                <p:cNvPr id="3288" name="Line 115">
                  <a:extLst>
                    <a:ext uri="{FF2B5EF4-FFF2-40B4-BE49-F238E27FC236}">
                      <a16:creationId xmlns:a16="http://schemas.microsoft.com/office/drawing/2014/main" id="{BFC6C2F8-863F-41AB-B883-285240ED8B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804" y="10792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89" name="Line 116">
                  <a:extLst>
                    <a:ext uri="{FF2B5EF4-FFF2-40B4-BE49-F238E27FC236}">
                      <a16:creationId xmlns:a16="http://schemas.microsoft.com/office/drawing/2014/main" id="{5BBBF2C5-B2FC-46A3-B444-C9E43A7BCD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230" y="10792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90" name="Line 117">
                  <a:extLst>
                    <a:ext uri="{FF2B5EF4-FFF2-40B4-BE49-F238E27FC236}">
                      <a16:creationId xmlns:a16="http://schemas.microsoft.com/office/drawing/2014/main" id="{4EFD194D-9384-4A07-AE19-5B8C8C765F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378" y="11076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sp>
            <p:nvSpPr>
              <p:cNvPr id="3136" name="Line 118">
                <a:extLst>
                  <a:ext uri="{FF2B5EF4-FFF2-40B4-BE49-F238E27FC236}">
                    <a16:creationId xmlns:a16="http://schemas.microsoft.com/office/drawing/2014/main" id="{8DBCD946-0442-47C6-9951-5CC7E8CA59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6" y="13456"/>
                <a:ext cx="711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37" name="Line 119">
                <a:extLst>
                  <a:ext uri="{FF2B5EF4-FFF2-40B4-BE49-F238E27FC236}">
                    <a16:creationId xmlns:a16="http://schemas.microsoft.com/office/drawing/2014/main" id="{F1EAE6DA-3256-4AC9-8421-C38C8EDF79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754" y="13456"/>
                <a:ext cx="711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38" name="Line 120">
                <a:extLst>
                  <a:ext uri="{FF2B5EF4-FFF2-40B4-BE49-F238E27FC236}">
                    <a16:creationId xmlns:a16="http://schemas.microsoft.com/office/drawing/2014/main" id="{FEBFDF46-BA6F-4AAB-822F-A6993D2314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754" y="13570"/>
                <a:ext cx="711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ysDot"/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39" name="Line 121">
                <a:extLst>
                  <a:ext uri="{FF2B5EF4-FFF2-40B4-BE49-F238E27FC236}">
                    <a16:creationId xmlns:a16="http://schemas.microsoft.com/office/drawing/2014/main" id="{62415FB7-96ED-4D5C-A8B4-55183A7185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766" y="13570"/>
                <a:ext cx="711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ysDot"/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grpSp>
            <p:nvGrpSpPr>
              <p:cNvPr id="3140" name="Group 122">
                <a:extLst>
                  <a:ext uri="{FF2B5EF4-FFF2-40B4-BE49-F238E27FC236}">
                    <a16:creationId xmlns:a16="http://schemas.microsoft.com/office/drawing/2014/main" id="{D2E37576-19A9-4E07-AD3D-0C0BDD0932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04" y="12661"/>
                <a:ext cx="5823" cy="228"/>
                <a:chOff x="4118" y="11360"/>
                <a:chExt cx="5823" cy="285"/>
              </a:xfrm>
            </p:grpSpPr>
            <p:sp>
              <p:nvSpPr>
                <p:cNvPr id="3275" name="Rectangle 123">
                  <a:extLst>
                    <a:ext uri="{FF2B5EF4-FFF2-40B4-BE49-F238E27FC236}">
                      <a16:creationId xmlns:a16="http://schemas.microsoft.com/office/drawing/2014/main" id="{DDD25869-D8D3-4205-8F8A-A1D2584EE9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18" y="11360"/>
                  <a:ext cx="853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FS20</a:t>
                  </a:r>
                </a:p>
              </p:txBody>
            </p:sp>
            <p:sp>
              <p:nvSpPr>
                <p:cNvPr id="3276" name="Rectangle 124">
                  <a:extLst>
                    <a:ext uri="{FF2B5EF4-FFF2-40B4-BE49-F238E27FC236}">
                      <a16:creationId xmlns:a16="http://schemas.microsoft.com/office/drawing/2014/main" id="{9A7368D3-9AA4-4286-808C-3D1E1083CE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12" y="11360"/>
                  <a:ext cx="853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 b="1"/>
                    <a:t>FS20</a:t>
                  </a:r>
                </a:p>
              </p:txBody>
            </p:sp>
            <p:sp>
              <p:nvSpPr>
                <p:cNvPr id="3277" name="Rectangle 125">
                  <a:extLst>
                    <a:ext uri="{FF2B5EF4-FFF2-40B4-BE49-F238E27FC236}">
                      <a16:creationId xmlns:a16="http://schemas.microsoft.com/office/drawing/2014/main" id="{38DF14A9-2E7B-46F4-AE60-31AD1FFCA5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06" y="11360"/>
                  <a:ext cx="853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FS20</a:t>
                  </a:r>
                </a:p>
              </p:txBody>
            </p:sp>
            <p:sp>
              <p:nvSpPr>
                <p:cNvPr id="3278" name="Rectangle 126">
                  <a:extLst>
                    <a:ext uri="{FF2B5EF4-FFF2-40B4-BE49-F238E27FC236}">
                      <a16:creationId xmlns:a16="http://schemas.microsoft.com/office/drawing/2014/main" id="{6A55A376-D6C1-49D9-980A-02BBE11F40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00" y="11360"/>
                  <a:ext cx="853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FS20</a:t>
                  </a:r>
                </a:p>
              </p:txBody>
            </p:sp>
            <p:sp>
              <p:nvSpPr>
                <p:cNvPr id="3279" name="Rectangle 127">
                  <a:extLst>
                    <a:ext uri="{FF2B5EF4-FFF2-40B4-BE49-F238E27FC236}">
                      <a16:creationId xmlns:a16="http://schemas.microsoft.com/office/drawing/2014/main" id="{F33B4942-5C6B-4AE9-B53F-47E6E69C6E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094" y="11360"/>
                  <a:ext cx="853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FS20</a:t>
                  </a:r>
                </a:p>
              </p:txBody>
            </p:sp>
            <p:sp>
              <p:nvSpPr>
                <p:cNvPr id="3280" name="Rectangle 128">
                  <a:extLst>
                    <a:ext uri="{FF2B5EF4-FFF2-40B4-BE49-F238E27FC236}">
                      <a16:creationId xmlns:a16="http://schemas.microsoft.com/office/drawing/2014/main" id="{FB74E80E-1A3F-4848-9F01-DE362CBB75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088" y="11360"/>
                  <a:ext cx="853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FS20</a:t>
                  </a:r>
                </a:p>
              </p:txBody>
            </p:sp>
          </p:grpSp>
          <p:grpSp>
            <p:nvGrpSpPr>
              <p:cNvPr id="3141" name="Group 129">
                <a:extLst>
                  <a:ext uri="{FF2B5EF4-FFF2-40B4-BE49-F238E27FC236}">
                    <a16:creationId xmlns:a16="http://schemas.microsoft.com/office/drawing/2014/main" id="{D8F5D11B-DE26-404F-8BBA-0EA139F701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482" y="9140"/>
                <a:ext cx="1279" cy="455"/>
                <a:chOff x="5396" y="7384"/>
                <a:chExt cx="1279" cy="569"/>
              </a:xfrm>
            </p:grpSpPr>
            <p:sp>
              <p:nvSpPr>
                <p:cNvPr id="3265" name="Rectangle 130">
                  <a:extLst>
                    <a:ext uri="{FF2B5EF4-FFF2-40B4-BE49-F238E27FC236}">
                      <a16:creationId xmlns:a16="http://schemas.microsoft.com/office/drawing/2014/main" id="{384BD091-707E-433B-A97C-D98FF545A8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8" y="738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10</a:t>
                  </a:r>
                </a:p>
              </p:txBody>
            </p:sp>
            <p:sp>
              <p:nvSpPr>
                <p:cNvPr id="3266" name="Rectangle 131">
                  <a:extLst>
                    <a:ext uri="{FF2B5EF4-FFF2-40B4-BE49-F238E27FC236}">
                      <a16:creationId xmlns:a16="http://schemas.microsoft.com/office/drawing/2014/main" id="{F6A99C80-6479-4247-BF0A-CFF0077DB7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96" y="7384"/>
                  <a:ext cx="1279" cy="569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267" name="Rectangle 132">
                  <a:extLst>
                    <a:ext uri="{FF2B5EF4-FFF2-40B4-BE49-F238E27FC236}">
                      <a16:creationId xmlns:a16="http://schemas.microsoft.com/office/drawing/2014/main" id="{15F550C6-71E7-4D8A-B690-81A240BBC5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96" y="738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</a:t>
                  </a:r>
                </a:p>
              </p:txBody>
            </p:sp>
            <p:sp>
              <p:nvSpPr>
                <p:cNvPr id="3268" name="Rectangle 133">
                  <a:extLst>
                    <a:ext uri="{FF2B5EF4-FFF2-40B4-BE49-F238E27FC236}">
                      <a16:creationId xmlns:a16="http://schemas.microsoft.com/office/drawing/2014/main" id="{DDC290C8-DA7D-46C4-BED3-0B6541BF63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822" y="738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</a:t>
                  </a:r>
                </a:p>
              </p:txBody>
            </p:sp>
            <p:sp>
              <p:nvSpPr>
                <p:cNvPr id="3269" name="Rectangle 134">
                  <a:extLst>
                    <a:ext uri="{FF2B5EF4-FFF2-40B4-BE49-F238E27FC236}">
                      <a16:creationId xmlns:a16="http://schemas.microsoft.com/office/drawing/2014/main" id="{DAF1C3C7-8E6C-4850-A119-745DE9C748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96" y="7668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7</a:t>
                  </a:r>
                </a:p>
              </p:txBody>
            </p:sp>
            <p:sp>
              <p:nvSpPr>
                <p:cNvPr id="3270" name="Rectangle 135">
                  <a:extLst>
                    <a:ext uri="{FF2B5EF4-FFF2-40B4-BE49-F238E27FC236}">
                      <a16:creationId xmlns:a16="http://schemas.microsoft.com/office/drawing/2014/main" id="{9182903F-40E3-4B1D-8BC7-D437C04770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822" y="7668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</a:t>
                  </a:r>
                </a:p>
              </p:txBody>
            </p:sp>
            <p:sp>
              <p:nvSpPr>
                <p:cNvPr id="3271" name="Rectangle 136">
                  <a:extLst>
                    <a:ext uri="{FF2B5EF4-FFF2-40B4-BE49-F238E27FC236}">
                      <a16:creationId xmlns:a16="http://schemas.microsoft.com/office/drawing/2014/main" id="{2F6E2D5C-AC91-4A1A-82A5-F0B0343321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8" y="7668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12</a:t>
                  </a:r>
                </a:p>
              </p:txBody>
            </p:sp>
            <p:sp>
              <p:nvSpPr>
                <p:cNvPr id="3272" name="Line 137">
                  <a:extLst>
                    <a:ext uri="{FF2B5EF4-FFF2-40B4-BE49-F238E27FC236}">
                      <a16:creationId xmlns:a16="http://schemas.microsoft.com/office/drawing/2014/main" id="{A93DBABF-D682-4F6C-9125-F104ECCDBF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822" y="7384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73" name="Line 138">
                  <a:extLst>
                    <a:ext uri="{FF2B5EF4-FFF2-40B4-BE49-F238E27FC236}">
                      <a16:creationId xmlns:a16="http://schemas.microsoft.com/office/drawing/2014/main" id="{C0CE2064-030B-4C72-9CFC-6082D296F3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48" y="7384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74" name="Line 139">
                  <a:extLst>
                    <a:ext uri="{FF2B5EF4-FFF2-40B4-BE49-F238E27FC236}">
                      <a16:creationId xmlns:a16="http://schemas.microsoft.com/office/drawing/2014/main" id="{A9DB4C74-C8DA-42D1-A5C8-C040E65AC8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396" y="7668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grpSp>
            <p:nvGrpSpPr>
              <p:cNvPr id="3142" name="Group 140">
                <a:extLst>
                  <a:ext uri="{FF2B5EF4-FFF2-40B4-BE49-F238E27FC236}">
                    <a16:creationId xmlns:a16="http://schemas.microsoft.com/office/drawing/2014/main" id="{545EF48E-6A36-413C-B48C-C1EDF5B8EB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70" y="9140"/>
                <a:ext cx="1279" cy="455"/>
                <a:chOff x="7384" y="7384"/>
                <a:chExt cx="1279" cy="569"/>
              </a:xfrm>
            </p:grpSpPr>
            <p:sp>
              <p:nvSpPr>
                <p:cNvPr id="3255" name="Rectangle 141">
                  <a:extLst>
                    <a:ext uri="{FF2B5EF4-FFF2-40B4-BE49-F238E27FC236}">
                      <a16:creationId xmlns:a16="http://schemas.microsoft.com/office/drawing/2014/main" id="{BE9AE398-DA48-4324-8EDC-0EA61E839B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84" y="7384"/>
                  <a:ext cx="1279" cy="56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256" name="Rectangle 142">
                  <a:extLst>
                    <a:ext uri="{FF2B5EF4-FFF2-40B4-BE49-F238E27FC236}">
                      <a16:creationId xmlns:a16="http://schemas.microsoft.com/office/drawing/2014/main" id="{A854A586-7494-4830-AFC7-AB5EEB7235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236" y="738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15</a:t>
                  </a:r>
                </a:p>
              </p:txBody>
            </p:sp>
            <p:sp>
              <p:nvSpPr>
                <p:cNvPr id="3257" name="Rectangle 143">
                  <a:extLst>
                    <a:ext uri="{FF2B5EF4-FFF2-40B4-BE49-F238E27FC236}">
                      <a16:creationId xmlns:a16="http://schemas.microsoft.com/office/drawing/2014/main" id="{E7581BB2-EADE-4D59-82B4-21F6DA5E5B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84" y="738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10</a:t>
                  </a:r>
                </a:p>
              </p:txBody>
            </p:sp>
            <p:sp>
              <p:nvSpPr>
                <p:cNvPr id="3258" name="Rectangle 144">
                  <a:extLst>
                    <a:ext uri="{FF2B5EF4-FFF2-40B4-BE49-F238E27FC236}">
                      <a16:creationId xmlns:a16="http://schemas.microsoft.com/office/drawing/2014/main" id="{CCCA0F34-40E3-4884-9E8A-39D1785A22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10" y="738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</a:t>
                  </a:r>
                </a:p>
              </p:txBody>
            </p:sp>
            <p:sp>
              <p:nvSpPr>
                <p:cNvPr id="3259" name="Rectangle 145">
                  <a:extLst>
                    <a:ext uri="{FF2B5EF4-FFF2-40B4-BE49-F238E27FC236}">
                      <a16:creationId xmlns:a16="http://schemas.microsoft.com/office/drawing/2014/main" id="{55532719-A294-4683-A80D-E1CE5308A3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84" y="7668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12</a:t>
                  </a:r>
                </a:p>
              </p:txBody>
            </p:sp>
            <p:sp>
              <p:nvSpPr>
                <p:cNvPr id="3260" name="Rectangle 146">
                  <a:extLst>
                    <a:ext uri="{FF2B5EF4-FFF2-40B4-BE49-F238E27FC236}">
                      <a16:creationId xmlns:a16="http://schemas.microsoft.com/office/drawing/2014/main" id="{985133CD-C3F7-4A9E-986C-6F7ED4B92A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10" y="7668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</a:t>
                  </a:r>
                </a:p>
              </p:txBody>
            </p:sp>
            <p:sp>
              <p:nvSpPr>
                <p:cNvPr id="3261" name="Rectangle 147">
                  <a:extLst>
                    <a:ext uri="{FF2B5EF4-FFF2-40B4-BE49-F238E27FC236}">
                      <a16:creationId xmlns:a16="http://schemas.microsoft.com/office/drawing/2014/main" id="{8341B8CB-9142-4BAB-894D-B55E212954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236" y="7668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17</a:t>
                  </a:r>
                </a:p>
              </p:txBody>
            </p:sp>
            <p:sp>
              <p:nvSpPr>
                <p:cNvPr id="3262" name="Line 148">
                  <a:extLst>
                    <a:ext uri="{FF2B5EF4-FFF2-40B4-BE49-F238E27FC236}">
                      <a16:creationId xmlns:a16="http://schemas.microsoft.com/office/drawing/2014/main" id="{C90412C8-0849-4D02-AFCF-9E9CCD56C0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810" y="7384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63" name="Line 149">
                  <a:extLst>
                    <a:ext uri="{FF2B5EF4-FFF2-40B4-BE49-F238E27FC236}">
                      <a16:creationId xmlns:a16="http://schemas.microsoft.com/office/drawing/2014/main" id="{C6440D23-033D-4A46-A6D2-BCACFF1D29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36" y="7384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64" name="Line 150">
                  <a:extLst>
                    <a:ext uri="{FF2B5EF4-FFF2-40B4-BE49-F238E27FC236}">
                      <a16:creationId xmlns:a16="http://schemas.microsoft.com/office/drawing/2014/main" id="{36425078-8598-4E4A-B926-8E690C110D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384" y="7668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sp>
            <p:nvSpPr>
              <p:cNvPr id="3143" name="Line 151">
                <a:extLst>
                  <a:ext uri="{FF2B5EF4-FFF2-40B4-BE49-F238E27FC236}">
                    <a16:creationId xmlns:a16="http://schemas.microsoft.com/office/drawing/2014/main" id="{501751D7-2450-425F-9A48-A951ED0236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0" y="9254"/>
                <a:ext cx="7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44" name="Rectangle 152">
                <a:extLst>
                  <a:ext uri="{FF2B5EF4-FFF2-40B4-BE49-F238E27FC236}">
                    <a16:creationId xmlns:a16="http://schemas.microsoft.com/office/drawing/2014/main" id="{A956A039-A83D-4D64-A4B0-593F4AE869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0" y="9367"/>
                <a:ext cx="711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/>
                  <a:t>-FS0</a:t>
                </a:r>
              </a:p>
            </p:txBody>
          </p:sp>
          <p:sp>
            <p:nvSpPr>
              <p:cNvPr id="3145" name="Rectangle 153">
                <a:extLst>
                  <a:ext uri="{FF2B5EF4-FFF2-40B4-BE49-F238E27FC236}">
                    <a16:creationId xmlns:a16="http://schemas.microsoft.com/office/drawing/2014/main" id="{8FC1F026-A8E3-4B30-891B-2564EBE9A7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4" y="8459"/>
                <a:ext cx="569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 b="1"/>
                  <a:t>FS0</a:t>
                </a:r>
              </a:p>
            </p:txBody>
          </p:sp>
          <p:sp>
            <p:nvSpPr>
              <p:cNvPr id="3146" name="Rectangle 154">
                <a:extLst>
                  <a:ext uri="{FF2B5EF4-FFF2-40B4-BE49-F238E27FC236}">
                    <a16:creationId xmlns:a16="http://schemas.microsoft.com/office/drawing/2014/main" id="{76454575-577D-4ED7-A782-F3C9D9243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4" y="8459"/>
                <a:ext cx="569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/>
                  <a:t>SS5</a:t>
                </a:r>
              </a:p>
            </p:txBody>
          </p:sp>
          <p:sp>
            <p:nvSpPr>
              <p:cNvPr id="3147" name="Rectangle 155">
                <a:extLst>
                  <a:ext uri="{FF2B5EF4-FFF2-40B4-BE49-F238E27FC236}">
                    <a16:creationId xmlns:a16="http://schemas.microsoft.com/office/drawing/2014/main" id="{EB3A1F54-3A1F-4B99-8D16-FB2FB1785B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38" y="8459"/>
                <a:ext cx="569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/>
                  <a:t>SS5</a:t>
                </a:r>
              </a:p>
            </p:txBody>
          </p:sp>
          <p:sp>
            <p:nvSpPr>
              <p:cNvPr id="3148" name="Rectangle 156">
                <a:extLst>
                  <a:ext uri="{FF2B5EF4-FFF2-40B4-BE49-F238E27FC236}">
                    <a16:creationId xmlns:a16="http://schemas.microsoft.com/office/drawing/2014/main" id="{8AF8334F-D772-4B9C-A097-94EB4C064C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68" y="8459"/>
                <a:ext cx="569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/>
                  <a:t>FS0</a:t>
                </a:r>
              </a:p>
            </p:txBody>
          </p:sp>
          <p:sp>
            <p:nvSpPr>
              <p:cNvPr id="3149" name="Rectangle 157">
                <a:extLst>
                  <a:ext uri="{FF2B5EF4-FFF2-40B4-BE49-F238E27FC236}">
                    <a16:creationId xmlns:a16="http://schemas.microsoft.com/office/drawing/2014/main" id="{59CDEAF3-1B3F-4C60-991F-CC67820BCD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4" y="11185"/>
                <a:ext cx="569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 b="1"/>
                  <a:t>FS5</a:t>
                </a:r>
              </a:p>
            </p:txBody>
          </p:sp>
          <p:sp>
            <p:nvSpPr>
              <p:cNvPr id="3150" name="Rectangle 158">
                <a:extLst>
                  <a:ext uri="{FF2B5EF4-FFF2-40B4-BE49-F238E27FC236}">
                    <a16:creationId xmlns:a16="http://schemas.microsoft.com/office/drawing/2014/main" id="{A043F3FD-101B-451D-A0C9-2919B7141E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45" y="11216"/>
                <a:ext cx="569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 b="1"/>
                  <a:t>FS5</a:t>
                </a:r>
              </a:p>
            </p:txBody>
          </p:sp>
          <p:sp>
            <p:nvSpPr>
              <p:cNvPr id="3151" name="Rectangle 159">
                <a:extLst>
                  <a:ext uri="{FF2B5EF4-FFF2-40B4-BE49-F238E27FC236}">
                    <a16:creationId xmlns:a16="http://schemas.microsoft.com/office/drawing/2014/main" id="{9C42F220-F7DB-480A-B7F6-86A52100C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68" y="11185"/>
                <a:ext cx="569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/>
                  <a:t>FS5</a:t>
                </a:r>
              </a:p>
            </p:txBody>
          </p:sp>
          <p:sp>
            <p:nvSpPr>
              <p:cNvPr id="3152" name="Rectangle 160">
                <a:extLst>
                  <a:ext uri="{FF2B5EF4-FFF2-40B4-BE49-F238E27FC236}">
                    <a16:creationId xmlns:a16="http://schemas.microsoft.com/office/drawing/2014/main" id="{33B049F1-3D32-49EF-9DC0-6F4A556FE6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74" y="11216"/>
                <a:ext cx="569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/>
                  <a:t>FS5</a:t>
                </a:r>
              </a:p>
            </p:txBody>
          </p:sp>
          <p:grpSp>
            <p:nvGrpSpPr>
              <p:cNvPr id="3153" name="Group 161">
                <a:extLst>
                  <a:ext uri="{FF2B5EF4-FFF2-40B4-BE49-F238E27FC236}">
                    <a16:creationId xmlns:a16="http://schemas.microsoft.com/office/drawing/2014/main" id="{5C44F6BC-0155-47F4-8658-825DAFC341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482" y="9708"/>
                <a:ext cx="3267" cy="228"/>
                <a:chOff x="5396" y="7952"/>
                <a:chExt cx="3267" cy="285"/>
              </a:xfrm>
            </p:grpSpPr>
            <p:sp>
              <p:nvSpPr>
                <p:cNvPr id="3253" name="Rectangle 162">
                  <a:extLst>
                    <a:ext uri="{FF2B5EF4-FFF2-40B4-BE49-F238E27FC236}">
                      <a16:creationId xmlns:a16="http://schemas.microsoft.com/office/drawing/2014/main" id="{4BB750A8-1142-4D6F-89A7-DFF138812E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96" y="7952"/>
                  <a:ext cx="569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FS1</a:t>
                  </a:r>
                </a:p>
              </p:txBody>
            </p:sp>
            <p:sp>
              <p:nvSpPr>
                <p:cNvPr id="3254" name="Rectangle 163">
                  <a:extLst>
                    <a:ext uri="{FF2B5EF4-FFF2-40B4-BE49-F238E27FC236}">
                      <a16:creationId xmlns:a16="http://schemas.microsoft.com/office/drawing/2014/main" id="{D5DC571F-6A73-429D-A978-FF8BD5644A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094" y="7952"/>
                  <a:ext cx="569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FS1</a:t>
                  </a:r>
                </a:p>
              </p:txBody>
            </p:sp>
          </p:grpSp>
          <p:grpSp>
            <p:nvGrpSpPr>
              <p:cNvPr id="3154" name="Group 164">
                <a:extLst>
                  <a:ext uri="{FF2B5EF4-FFF2-40B4-BE49-F238E27FC236}">
                    <a16:creationId xmlns:a16="http://schemas.microsoft.com/office/drawing/2014/main" id="{B17E3846-438D-4045-8BD2-CF49D63ED5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482" y="10503"/>
                <a:ext cx="1279" cy="455"/>
                <a:chOff x="5396" y="8520"/>
                <a:chExt cx="1279" cy="569"/>
              </a:xfrm>
            </p:grpSpPr>
            <p:sp>
              <p:nvSpPr>
                <p:cNvPr id="3243" name="Rectangle 165">
                  <a:extLst>
                    <a:ext uri="{FF2B5EF4-FFF2-40B4-BE49-F238E27FC236}">
                      <a16:creationId xmlns:a16="http://schemas.microsoft.com/office/drawing/2014/main" id="{789DB486-E0C9-40AA-896E-D4B2FC18F3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8" y="852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21</a:t>
                  </a:r>
                </a:p>
              </p:txBody>
            </p:sp>
            <p:sp>
              <p:nvSpPr>
                <p:cNvPr id="3244" name="Rectangle 166">
                  <a:extLst>
                    <a:ext uri="{FF2B5EF4-FFF2-40B4-BE49-F238E27FC236}">
                      <a16:creationId xmlns:a16="http://schemas.microsoft.com/office/drawing/2014/main" id="{38880E06-B204-4FD6-B25F-58E95F0E95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96" y="8520"/>
                  <a:ext cx="1279" cy="569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245" name="Rectangle 167">
                  <a:extLst>
                    <a:ext uri="{FF2B5EF4-FFF2-40B4-BE49-F238E27FC236}">
                      <a16:creationId xmlns:a16="http://schemas.microsoft.com/office/drawing/2014/main" id="{F4196D5A-0E1E-465D-B2D9-D9AB793190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96" y="852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16</a:t>
                  </a:r>
                </a:p>
              </p:txBody>
            </p:sp>
            <p:sp>
              <p:nvSpPr>
                <p:cNvPr id="3246" name="Rectangle 168">
                  <a:extLst>
                    <a:ext uri="{FF2B5EF4-FFF2-40B4-BE49-F238E27FC236}">
                      <a16:creationId xmlns:a16="http://schemas.microsoft.com/office/drawing/2014/main" id="{A1A31B1A-F7DE-443D-87DF-A5BECD450E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822" y="852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</a:t>
                  </a:r>
                </a:p>
              </p:txBody>
            </p:sp>
            <p:sp>
              <p:nvSpPr>
                <p:cNvPr id="3247" name="Rectangle 169">
                  <a:extLst>
                    <a:ext uri="{FF2B5EF4-FFF2-40B4-BE49-F238E27FC236}">
                      <a16:creationId xmlns:a16="http://schemas.microsoft.com/office/drawing/2014/main" id="{924ACEBB-A317-4225-854B-9CBD3C302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96" y="880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16</a:t>
                  </a:r>
                </a:p>
              </p:txBody>
            </p:sp>
            <p:sp>
              <p:nvSpPr>
                <p:cNvPr id="3248" name="Rectangle 170">
                  <a:extLst>
                    <a:ext uri="{FF2B5EF4-FFF2-40B4-BE49-F238E27FC236}">
                      <a16:creationId xmlns:a16="http://schemas.microsoft.com/office/drawing/2014/main" id="{73723D6D-2D76-4DCE-860A-65B0EF3719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822" y="880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0</a:t>
                  </a:r>
                </a:p>
              </p:txBody>
            </p:sp>
            <p:sp>
              <p:nvSpPr>
                <p:cNvPr id="3249" name="Rectangle 171">
                  <a:extLst>
                    <a:ext uri="{FF2B5EF4-FFF2-40B4-BE49-F238E27FC236}">
                      <a16:creationId xmlns:a16="http://schemas.microsoft.com/office/drawing/2014/main" id="{E3CD8E8B-6644-4EEA-ABAE-8A2B633670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8" y="880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21</a:t>
                  </a:r>
                </a:p>
              </p:txBody>
            </p:sp>
            <p:sp>
              <p:nvSpPr>
                <p:cNvPr id="3250" name="Line 172">
                  <a:extLst>
                    <a:ext uri="{FF2B5EF4-FFF2-40B4-BE49-F238E27FC236}">
                      <a16:creationId xmlns:a16="http://schemas.microsoft.com/office/drawing/2014/main" id="{C67AB121-7F54-4049-9780-268BAFEC65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822" y="8520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51" name="Line 173">
                  <a:extLst>
                    <a:ext uri="{FF2B5EF4-FFF2-40B4-BE49-F238E27FC236}">
                      <a16:creationId xmlns:a16="http://schemas.microsoft.com/office/drawing/2014/main" id="{6EF6CA88-CA39-406F-9F23-88307E669A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48" y="8520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52" name="Line 174">
                  <a:extLst>
                    <a:ext uri="{FF2B5EF4-FFF2-40B4-BE49-F238E27FC236}">
                      <a16:creationId xmlns:a16="http://schemas.microsoft.com/office/drawing/2014/main" id="{0CA6F28F-9F8E-400A-BDAF-2E1F645895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396" y="8804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grpSp>
            <p:nvGrpSpPr>
              <p:cNvPr id="3155" name="Group 175">
                <a:extLst>
                  <a:ext uri="{FF2B5EF4-FFF2-40B4-BE49-F238E27FC236}">
                    <a16:creationId xmlns:a16="http://schemas.microsoft.com/office/drawing/2014/main" id="{F709B776-4F2F-4EA4-A7D1-DD67F12F76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70" y="10503"/>
                <a:ext cx="1279" cy="455"/>
                <a:chOff x="7384" y="8520"/>
                <a:chExt cx="1279" cy="569"/>
              </a:xfrm>
            </p:grpSpPr>
            <p:sp>
              <p:nvSpPr>
                <p:cNvPr id="3233" name="Rectangle 176">
                  <a:extLst>
                    <a:ext uri="{FF2B5EF4-FFF2-40B4-BE49-F238E27FC236}">
                      <a16:creationId xmlns:a16="http://schemas.microsoft.com/office/drawing/2014/main" id="{2BD868BD-A161-4035-945D-82016C2893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236" y="852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21</a:t>
                  </a:r>
                </a:p>
              </p:txBody>
            </p:sp>
            <p:sp>
              <p:nvSpPr>
                <p:cNvPr id="3234" name="Rectangle 177">
                  <a:extLst>
                    <a:ext uri="{FF2B5EF4-FFF2-40B4-BE49-F238E27FC236}">
                      <a16:creationId xmlns:a16="http://schemas.microsoft.com/office/drawing/2014/main" id="{654C4034-84B4-4971-9A2A-5483E59494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84" y="8520"/>
                  <a:ext cx="1279" cy="569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235" name="Rectangle 178">
                  <a:extLst>
                    <a:ext uri="{FF2B5EF4-FFF2-40B4-BE49-F238E27FC236}">
                      <a16:creationId xmlns:a16="http://schemas.microsoft.com/office/drawing/2014/main" id="{6494FC2B-AE58-4527-8AE2-B4A855ABF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84" y="852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16</a:t>
                  </a:r>
                </a:p>
              </p:txBody>
            </p:sp>
            <p:sp>
              <p:nvSpPr>
                <p:cNvPr id="3236" name="Rectangle 179">
                  <a:extLst>
                    <a:ext uri="{FF2B5EF4-FFF2-40B4-BE49-F238E27FC236}">
                      <a16:creationId xmlns:a16="http://schemas.microsoft.com/office/drawing/2014/main" id="{B7FE541E-A89B-47C8-A2D9-A8B27E923B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10" y="852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</a:t>
                  </a:r>
                </a:p>
              </p:txBody>
            </p:sp>
            <p:sp>
              <p:nvSpPr>
                <p:cNvPr id="3237" name="Rectangle 180">
                  <a:extLst>
                    <a:ext uri="{FF2B5EF4-FFF2-40B4-BE49-F238E27FC236}">
                      <a16:creationId xmlns:a16="http://schemas.microsoft.com/office/drawing/2014/main" id="{BAAB1A39-C9B3-4D64-8CFE-709FE2E39D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84" y="880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18</a:t>
                  </a:r>
                </a:p>
              </p:txBody>
            </p:sp>
            <p:sp>
              <p:nvSpPr>
                <p:cNvPr id="3238" name="Rectangle 181">
                  <a:extLst>
                    <a:ext uri="{FF2B5EF4-FFF2-40B4-BE49-F238E27FC236}">
                      <a16:creationId xmlns:a16="http://schemas.microsoft.com/office/drawing/2014/main" id="{B4E13047-8A76-47CA-9A99-5D71ACD23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10" y="880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</a:t>
                  </a:r>
                </a:p>
              </p:txBody>
            </p:sp>
            <p:sp>
              <p:nvSpPr>
                <p:cNvPr id="3239" name="Rectangle 182">
                  <a:extLst>
                    <a:ext uri="{FF2B5EF4-FFF2-40B4-BE49-F238E27FC236}">
                      <a16:creationId xmlns:a16="http://schemas.microsoft.com/office/drawing/2014/main" id="{87FA961F-241F-4802-9282-24717A60AD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236" y="880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23</a:t>
                  </a:r>
                </a:p>
              </p:txBody>
            </p:sp>
            <p:sp>
              <p:nvSpPr>
                <p:cNvPr id="3240" name="Line 183">
                  <a:extLst>
                    <a:ext uri="{FF2B5EF4-FFF2-40B4-BE49-F238E27FC236}">
                      <a16:creationId xmlns:a16="http://schemas.microsoft.com/office/drawing/2014/main" id="{4CBEBB76-74CC-40CE-B7CD-9D2C5F20F0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810" y="8520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41" name="Line 184">
                  <a:extLst>
                    <a:ext uri="{FF2B5EF4-FFF2-40B4-BE49-F238E27FC236}">
                      <a16:creationId xmlns:a16="http://schemas.microsoft.com/office/drawing/2014/main" id="{42DEDEE4-1DE5-410D-899D-5E4F70AA20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36" y="8520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42" name="Line 185">
                  <a:extLst>
                    <a:ext uri="{FF2B5EF4-FFF2-40B4-BE49-F238E27FC236}">
                      <a16:creationId xmlns:a16="http://schemas.microsoft.com/office/drawing/2014/main" id="{30BB9BE6-F4CD-4D20-8442-DD4DC2CFA0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384" y="8804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grpSp>
            <p:nvGrpSpPr>
              <p:cNvPr id="3156" name="Group 186">
                <a:extLst>
                  <a:ext uri="{FF2B5EF4-FFF2-40B4-BE49-F238E27FC236}">
                    <a16:creationId xmlns:a16="http://schemas.microsoft.com/office/drawing/2014/main" id="{F62BCBF8-AA11-4BD3-B538-B1DA75D3FF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458" y="10503"/>
                <a:ext cx="1279" cy="455"/>
                <a:chOff x="9372" y="8520"/>
                <a:chExt cx="1279" cy="569"/>
              </a:xfrm>
            </p:grpSpPr>
            <p:sp>
              <p:nvSpPr>
                <p:cNvPr id="3223" name="Rectangle 187">
                  <a:extLst>
                    <a:ext uri="{FF2B5EF4-FFF2-40B4-BE49-F238E27FC236}">
                      <a16:creationId xmlns:a16="http://schemas.microsoft.com/office/drawing/2014/main" id="{46DE2E69-8281-47D4-B640-F98B0990EB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72" y="8520"/>
                  <a:ext cx="1279" cy="569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224" name="Rectangle 188">
                  <a:extLst>
                    <a:ext uri="{FF2B5EF4-FFF2-40B4-BE49-F238E27FC236}">
                      <a16:creationId xmlns:a16="http://schemas.microsoft.com/office/drawing/2014/main" id="{55E27342-8E88-406C-92CA-DB1314DED8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72" y="852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10</a:t>
                  </a:r>
                </a:p>
              </p:txBody>
            </p:sp>
            <p:sp>
              <p:nvSpPr>
                <p:cNvPr id="3225" name="Rectangle 189">
                  <a:extLst>
                    <a:ext uri="{FF2B5EF4-FFF2-40B4-BE49-F238E27FC236}">
                      <a16:creationId xmlns:a16="http://schemas.microsoft.com/office/drawing/2014/main" id="{90A18446-95AD-4CDF-8A14-991E2D871C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798" y="852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6</a:t>
                  </a:r>
                </a:p>
              </p:txBody>
            </p:sp>
            <p:sp>
              <p:nvSpPr>
                <p:cNvPr id="3226" name="Rectangle 190">
                  <a:extLst>
                    <a:ext uri="{FF2B5EF4-FFF2-40B4-BE49-F238E27FC236}">
                      <a16:creationId xmlns:a16="http://schemas.microsoft.com/office/drawing/2014/main" id="{0C84D64D-2B8B-4A89-90EA-9228A03340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224" y="852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16</a:t>
                  </a:r>
                </a:p>
              </p:txBody>
            </p:sp>
            <p:sp>
              <p:nvSpPr>
                <p:cNvPr id="3227" name="Rectangle 191">
                  <a:extLst>
                    <a:ext uri="{FF2B5EF4-FFF2-40B4-BE49-F238E27FC236}">
                      <a16:creationId xmlns:a16="http://schemas.microsoft.com/office/drawing/2014/main" id="{027978B1-A711-45D7-8E23-B83574A496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72" y="880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12</a:t>
                  </a:r>
                </a:p>
              </p:txBody>
            </p:sp>
            <p:sp>
              <p:nvSpPr>
                <p:cNvPr id="3228" name="Rectangle 192">
                  <a:extLst>
                    <a:ext uri="{FF2B5EF4-FFF2-40B4-BE49-F238E27FC236}">
                      <a16:creationId xmlns:a16="http://schemas.microsoft.com/office/drawing/2014/main" id="{5EFB01A8-4608-487A-A504-8394230E57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798" y="880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</a:t>
                  </a:r>
                </a:p>
              </p:txBody>
            </p:sp>
            <p:sp>
              <p:nvSpPr>
                <p:cNvPr id="3229" name="Rectangle 193">
                  <a:extLst>
                    <a:ext uri="{FF2B5EF4-FFF2-40B4-BE49-F238E27FC236}">
                      <a16:creationId xmlns:a16="http://schemas.microsoft.com/office/drawing/2014/main" id="{54946D02-F7AB-4764-A7FC-90D850FBAF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224" y="8804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18</a:t>
                  </a:r>
                </a:p>
              </p:txBody>
            </p:sp>
            <p:sp>
              <p:nvSpPr>
                <p:cNvPr id="3230" name="Line 194">
                  <a:extLst>
                    <a:ext uri="{FF2B5EF4-FFF2-40B4-BE49-F238E27FC236}">
                      <a16:creationId xmlns:a16="http://schemas.microsoft.com/office/drawing/2014/main" id="{14FD89C3-6F8A-4FEF-A625-6C5F08BE18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798" y="8520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31" name="Line 195">
                  <a:extLst>
                    <a:ext uri="{FF2B5EF4-FFF2-40B4-BE49-F238E27FC236}">
                      <a16:creationId xmlns:a16="http://schemas.microsoft.com/office/drawing/2014/main" id="{B7AF0156-DAE8-42F6-8FB4-2217ABDE5D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224" y="8520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32" name="Line 196">
                  <a:extLst>
                    <a:ext uri="{FF2B5EF4-FFF2-40B4-BE49-F238E27FC236}">
                      <a16:creationId xmlns:a16="http://schemas.microsoft.com/office/drawing/2014/main" id="{CFE23474-9BD6-440A-A253-6F473F01C6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372" y="8804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sp>
            <p:nvSpPr>
              <p:cNvPr id="3157" name="Line 197">
                <a:extLst>
                  <a:ext uri="{FF2B5EF4-FFF2-40B4-BE49-F238E27FC236}">
                    <a16:creationId xmlns:a16="http://schemas.microsoft.com/office/drawing/2014/main" id="{70EEF93C-20EC-46F4-8E05-901545371F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78" y="10719"/>
                <a:ext cx="711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58" name="Rectangle 198">
                <a:extLst>
                  <a:ext uri="{FF2B5EF4-FFF2-40B4-BE49-F238E27FC236}">
                    <a16:creationId xmlns:a16="http://schemas.microsoft.com/office/drawing/2014/main" id="{E9C48C2F-42AC-49DD-9487-AEBA8ADE8C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8" y="10492"/>
                <a:ext cx="711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 b="1"/>
                  <a:t>FS0</a:t>
                </a:r>
              </a:p>
            </p:txBody>
          </p:sp>
          <p:grpSp>
            <p:nvGrpSpPr>
              <p:cNvPr id="3159" name="Group 199">
                <a:extLst>
                  <a:ext uri="{FF2B5EF4-FFF2-40B4-BE49-F238E27FC236}">
                    <a16:creationId xmlns:a16="http://schemas.microsoft.com/office/drawing/2014/main" id="{7325AF7C-73CA-47D2-9BD9-7DF87C46C2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94" y="11866"/>
                <a:ext cx="1279" cy="455"/>
                <a:chOff x="3408" y="9656"/>
                <a:chExt cx="1279" cy="569"/>
              </a:xfrm>
            </p:grpSpPr>
            <p:sp>
              <p:nvSpPr>
                <p:cNvPr id="3213" name="Rectangle 200">
                  <a:extLst>
                    <a:ext uri="{FF2B5EF4-FFF2-40B4-BE49-F238E27FC236}">
                      <a16:creationId xmlns:a16="http://schemas.microsoft.com/office/drawing/2014/main" id="{E950CDD0-D46B-4B43-A1A2-6DA8BC491D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9656"/>
                  <a:ext cx="1279" cy="569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214" name="Rectangle 201">
                  <a:extLst>
                    <a:ext uri="{FF2B5EF4-FFF2-40B4-BE49-F238E27FC236}">
                      <a16:creationId xmlns:a16="http://schemas.microsoft.com/office/drawing/2014/main" id="{D543A583-7C76-425A-AC5B-B7DE098C77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965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21</a:t>
                  </a:r>
                </a:p>
              </p:txBody>
            </p:sp>
            <p:sp>
              <p:nvSpPr>
                <p:cNvPr id="3215" name="Rectangle 202">
                  <a:extLst>
                    <a:ext uri="{FF2B5EF4-FFF2-40B4-BE49-F238E27FC236}">
                      <a16:creationId xmlns:a16="http://schemas.microsoft.com/office/drawing/2014/main" id="{A7413B9A-1310-49AA-91CA-A5785DCDE5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4" y="965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</a:t>
                  </a:r>
                </a:p>
              </p:txBody>
            </p:sp>
            <p:sp>
              <p:nvSpPr>
                <p:cNvPr id="3216" name="Rectangle 203">
                  <a:extLst>
                    <a:ext uri="{FF2B5EF4-FFF2-40B4-BE49-F238E27FC236}">
                      <a16:creationId xmlns:a16="http://schemas.microsoft.com/office/drawing/2014/main" id="{DBB729E2-AA92-4B0F-987A-A2CAA20DE1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60" y="965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26</a:t>
                  </a:r>
                </a:p>
              </p:txBody>
            </p:sp>
            <p:sp>
              <p:nvSpPr>
                <p:cNvPr id="3217" name="Rectangle 204">
                  <a:extLst>
                    <a:ext uri="{FF2B5EF4-FFF2-40B4-BE49-F238E27FC236}">
                      <a16:creationId xmlns:a16="http://schemas.microsoft.com/office/drawing/2014/main" id="{4EF50FA7-431E-4751-8F9E-BCB66D6BC0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994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21</a:t>
                  </a:r>
                </a:p>
              </p:txBody>
            </p:sp>
            <p:sp>
              <p:nvSpPr>
                <p:cNvPr id="3218" name="Rectangle 205">
                  <a:extLst>
                    <a:ext uri="{FF2B5EF4-FFF2-40B4-BE49-F238E27FC236}">
                      <a16:creationId xmlns:a16="http://schemas.microsoft.com/office/drawing/2014/main" id="{932841DF-B1DF-4CF3-8E0D-B1E1961EA3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4" y="994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0</a:t>
                  </a:r>
                </a:p>
              </p:txBody>
            </p:sp>
            <p:sp>
              <p:nvSpPr>
                <p:cNvPr id="3219" name="Rectangle 206">
                  <a:extLst>
                    <a:ext uri="{FF2B5EF4-FFF2-40B4-BE49-F238E27FC236}">
                      <a16:creationId xmlns:a16="http://schemas.microsoft.com/office/drawing/2014/main" id="{B7DF640D-0777-4F73-8DBC-441F0D3FA7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60" y="994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26</a:t>
                  </a:r>
                </a:p>
              </p:txBody>
            </p:sp>
            <p:sp>
              <p:nvSpPr>
                <p:cNvPr id="3220" name="Line 207">
                  <a:extLst>
                    <a:ext uri="{FF2B5EF4-FFF2-40B4-BE49-F238E27FC236}">
                      <a16:creationId xmlns:a16="http://schemas.microsoft.com/office/drawing/2014/main" id="{FC387FDB-9DB3-442F-93BD-87326A4D5A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34" y="9656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21" name="Line 208">
                  <a:extLst>
                    <a:ext uri="{FF2B5EF4-FFF2-40B4-BE49-F238E27FC236}">
                      <a16:creationId xmlns:a16="http://schemas.microsoft.com/office/drawing/2014/main" id="{8DAF6FC3-F996-44EF-B08A-76D1CB9C3D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60" y="9656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22" name="Line 209">
                  <a:extLst>
                    <a:ext uri="{FF2B5EF4-FFF2-40B4-BE49-F238E27FC236}">
                      <a16:creationId xmlns:a16="http://schemas.microsoft.com/office/drawing/2014/main" id="{5E16F426-1D39-4B87-ADF3-9E75EA52D5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9940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grpSp>
            <p:nvGrpSpPr>
              <p:cNvPr id="3160" name="Group 210">
                <a:extLst>
                  <a:ext uri="{FF2B5EF4-FFF2-40B4-BE49-F238E27FC236}">
                    <a16:creationId xmlns:a16="http://schemas.microsoft.com/office/drawing/2014/main" id="{6B9A94D1-98DB-4002-8B58-00459698BCC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482" y="11866"/>
                <a:ext cx="1279" cy="455"/>
                <a:chOff x="5396" y="9656"/>
                <a:chExt cx="1279" cy="569"/>
              </a:xfrm>
            </p:grpSpPr>
            <p:sp>
              <p:nvSpPr>
                <p:cNvPr id="3203" name="Rectangle 211">
                  <a:extLst>
                    <a:ext uri="{FF2B5EF4-FFF2-40B4-BE49-F238E27FC236}">
                      <a16:creationId xmlns:a16="http://schemas.microsoft.com/office/drawing/2014/main" id="{C2AB59FE-2921-4D82-83F7-FE7BC5C612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96" y="9656"/>
                  <a:ext cx="1279" cy="569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204" name="Rectangle 212">
                  <a:extLst>
                    <a:ext uri="{FF2B5EF4-FFF2-40B4-BE49-F238E27FC236}">
                      <a16:creationId xmlns:a16="http://schemas.microsoft.com/office/drawing/2014/main" id="{F37480B8-85B7-4991-A30D-1FD7F21EB7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96" y="965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26</a:t>
                  </a:r>
                </a:p>
              </p:txBody>
            </p:sp>
            <p:sp>
              <p:nvSpPr>
                <p:cNvPr id="3205" name="Rectangle 213">
                  <a:extLst>
                    <a:ext uri="{FF2B5EF4-FFF2-40B4-BE49-F238E27FC236}">
                      <a16:creationId xmlns:a16="http://schemas.microsoft.com/office/drawing/2014/main" id="{907FE2DE-922B-41A0-BBB8-D3E10DD061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822" y="965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3</a:t>
                  </a:r>
                </a:p>
              </p:txBody>
            </p:sp>
            <p:sp>
              <p:nvSpPr>
                <p:cNvPr id="3206" name="Rectangle 214">
                  <a:extLst>
                    <a:ext uri="{FF2B5EF4-FFF2-40B4-BE49-F238E27FC236}">
                      <a16:creationId xmlns:a16="http://schemas.microsoft.com/office/drawing/2014/main" id="{4A9B26DB-AC62-4BD4-9607-C52A332DDA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8" y="965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29</a:t>
                  </a:r>
                </a:p>
              </p:txBody>
            </p:sp>
            <p:sp>
              <p:nvSpPr>
                <p:cNvPr id="3207" name="Rectangle 215">
                  <a:extLst>
                    <a:ext uri="{FF2B5EF4-FFF2-40B4-BE49-F238E27FC236}">
                      <a16:creationId xmlns:a16="http://schemas.microsoft.com/office/drawing/2014/main" id="{E7EE2D48-A235-4B24-9F05-CAF381D453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96" y="994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26</a:t>
                  </a:r>
                </a:p>
              </p:txBody>
            </p:sp>
            <p:sp>
              <p:nvSpPr>
                <p:cNvPr id="3208" name="Rectangle 216">
                  <a:extLst>
                    <a:ext uri="{FF2B5EF4-FFF2-40B4-BE49-F238E27FC236}">
                      <a16:creationId xmlns:a16="http://schemas.microsoft.com/office/drawing/2014/main" id="{5E9D425C-DA0E-4838-9D6A-39A4602FDF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822" y="994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0</a:t>
                  </a:r>
                </a:p>
              </p:txBody>
            </p:sp>
            <p:sp>
              <p:nvSpPr>
                <p:cNvPr id="3209" name="Rectangle 217">
                  <a:extLst>
                    <a:ext uri="{FF2B5EF4-FFF2-40B4-BE49-F238E27FC236}">
                      <a16:creationId xmlns:a16="http://schemas.microsoft.com/office/drawing/2014/main" id="{33817FB2-94C8-4E86-A848-1C66D75EBE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8" y="994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29</a:t>
                  </a:r>
                </a:p>
              </p:txBody>
            </p:sp>
            <p:sp>
              <p:nvSpPr>
                <p:cNvPr id="3210" name="Line 218">
                  <a:extLst>
                    <a:ext uri="{FF2B5EF4-FFF2-40B4-BE49-F238E27FC236}">
                      <a16:creationId xmlns:a16="http://schemas.microsoft.com/office/drawing/2014/main" id="{18F0B6B9-5120-4B2E-8358-0341A38DCA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822" y="9656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11" name="Line 219">
                  <a:extLst>
                    <a:ext uri="{FF2B5EF4-FFF2-40B4-BE49-F238E27FC236}">
                      <a16:creationId xmlns:a16="http://schemas.microsoft.com/office/drawing/2014/main" id="{ED01218B-7C6D-4610-B13B-4E9107F3DA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48" y="9656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12" name="Line 220">
                  <a:extLst>
                    <a:ext uri="{FF2B5EF4-FFF2-40B4-BE49-F238E27FC236}">
                      <a16:creationId xmlns:a16="http://schemas.microsoft.com/office/drawing/2014/main" id="{36258BF7-7C4D-4DC0-9172-8AE7210282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396" y="9940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grpSp>
            <p:nvGrpSpPr>
              <p:cNvPr id="3161" name="Group 221">
                <a:extLst>
                  <a:ext uri="{FF2B5EF4-FFF2-40B4-BE49-F238E27FC236}">
                    <a16:creationId xmlns:a16="http://schemas.microsoft.com/office/drawing/2014/main" id="{41C37714-7A6C-443B-8485-1B2D44147C7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70" y="11866"/>
                <a:ext cx="1279" cy="455"/>
                <a:chOff x="7384" y="9656"/>
                <a:chExt cx="1279" cy="569"/>
              </a:xfrm>
            </p:grpSpPr>
            <p:sp>
              <p:nvSpPr>
                <p:cNvPr id="3193" name="Rectangle 222">
                  <a:extLst>
                    <a:ext uri="{FF2B5EF4-FFF2-40B4-BE49-F238E27FC236}">
                      <a16:creationId xmlns:a16="http://schemas.microsoft.com/office/drawing/2014/main" id="{EA2180DB-CB62-4DEE-936B-C4B3823CE6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236" y="965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29</a:t>
                  </a:r>
                </a:p>
              </p:txBody>
            </p:sp>
            <p:sp>
              <p:nvSpPr>
                <p:cNvPr id="3194" name="Rectangle 223">
                  <a:extLst>
                    <a:ext uri="{FF2B5EF4-FFF2-40B4-BE49-F238E27FC236}">
                      <a16:creationId xmlns:a16="http://schemas.microsoft.com/office/drawing/2014/main" id="{9E104FE9-DF12-4F87-8BA2-F6928FB4C7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84" y="9656"/>
                  <a:ext cx="1279" cy="569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195" name="Rectangle 224">
                  <a:extLst>
                    <a:ext uri="{FF2B5EF4-FFF2-40B4-BE49-F238E27FC236}">
                      <a16:creationId xmlns:a16="http://schemas.microsoft.com/office/drawing/2014/main" id="{71086756-4BBC-4C1C-82BB-A0805CC55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84" y="965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26</a:t>
                  </a:r>
                </a:p>
              </p:txBody>
            </p:sp>
            <p:sp>
              <p:nvSpPr>
                <p:cNvPr id="3196" name="Rectangle 225">
                  <a:extLst>
                    <a:ext uri="{FF2B5EF4-FFF2-40B4-BE49-F238E27FC236}">
                      <a16:creationId xmlns:a16="http://schemas.microsoft.com/office/drawing/2014/main" id="{55C12B66-9737-48BA-B3B3-0742EE886E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10" y="965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3</a:t>
                  </a:r>
                </a:p>
              </p:txBody>
            </p:sp>
            <p:sp>
              <p:nvSpPr>
                <p:cNvPr id="3197" name="Rectangle 226">
                  <a:extLst>
                    <a:ext uri="{FF2B5EF4-FFF2-40B4-BE49-F238E27FC236}">
                      <a16:creationId xmlns:a16="http://schemas.microsoft.com/office/drawing/2014/main" id="{DA8067B8-AFD4-4D00-B8CD-688B672DE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84" y="994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28</a:t>
                  </a:r>
                </a:p>
              </p:txBody>
            </p:sp>
            <p:sp>
              <p:nvSpPr>
                <p:cNvPr id="3198" name="Rectangle 227">
                  <a:extLst>
                    <a:ext uri="{FF2B5EF4-FFF2-40B4-BE49-F238E27FC236}">
                      <a16:creationId xmlns:a16="http://schemas.microsoft.com/office/drawing/2014/main" id="{1818ED95-39C7-430B-9452-27B7F8AA8E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10" y="994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</a:t>
                  </a:r>
                </a:p>
              </p:txBody>
            </p:sp>
            <p:sp>
              <p:nvSpPr>
                <p:cNvPr id="3199" name="Rectangle 228">
                  <a:extLst>
                    <a:ext uri="{FF2B5EF4-FFF2-40B4-BE49-F238E27FC236}">
                      <a16:creationId xmlns:a16="http://schemas.microsoft.com/office/drawing/2014/main" id="{D2437F32-F16B-4C31-A79E-ED532428C7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236" y="994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31</a:t>
                  </a:r>
                </a:p>
              </p:txBody>
            </p:sp>
            <p:sp>
              <p:nvSpPr>
                <p:cNvPr id="3200" name="Line 229">
                  <a:extLst>
                    <a:ext uri="{FF2B5EF4-FFF2-40B4-BE49-F238E27FC236}">
                      <a16:creationId xmlns:a16="http://schemas.microsoft.com/office/drawing/2014/main" id="{43A9E32B-0B73-42B8-B267-03D8FD7CB8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810" y="9656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01" name="Line 230">
                  <a:extLst>
                    <a:ext uri="{FF2B5EF4-FFF2-40B4-BE49-F238E27FC236}">
                      <a16:creationId xmlns:a16="http://schemas.microsoft.com/office/drawing/2014/main" id="{EDFF459E-DA90-48AB-9C6C-04ABEBB2E3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36" y="9656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02" name="Line 231">
                  <a:extLst>
                    <a:ext uri="{FF2B5EF4-FFF2-40B4-BE49-F238E27FC236}">
                      <a16:creationId xmlns:a16="http://schemas.microsoft.com/office/drawing/2014/main" id="{68AFA1A3-DC03-4DF8-8D0B-BCC38B65AF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384" y="9940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grpSp>
            <p:nvGrpSpPr>
              <p:cNvPr id="3162" name="Group 232">
                <a:extLst>
                  <a:ext uri="{FF2B5EF4-FFF2-40B4-BE49-F238E27FC236}">
                    <a16:creationId xmlns:a16="http://schemas.microsoft.com/office/drawing/2014/main" id="{968CDCD1-EE8B-4DD2-A148-D73A6F9162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458" y="11866"/>
                <a:ext cx="1279" cy="455"/>
                <a:chOff x="9372" y="9656"/>
                <a:chExt cx="1279" cy="569"/>
              </a:xfrm>
            </p:grpSpPr>
            <p:sp>
              <p:nvSpPr>
                <p:cNvPr id="3183" name="Rectangle 233">
                  <a:extLst>
                    <a:ext uri="{FF2B5EF4-FFF2-40B4-BE49-F238E27FC236}">
                      <a16:creationId xmlns:a16="http://schemas.microsoft.com/office/drawing/2014/main" id="{CF1FF746-1D1D-4DAE-9CA8-91402A152C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72" y="9656"/>
                  <a:ext cx="1279" cy="569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184" name="Rectangle 234">
                  <a:extLst>
                    <a:ext uri="{FF2B5EF4-FFF2-40B4-BE49-F238E27FC236}">
                      <a16:creationId xmlns:a16="http://schemas.microsoft.com/office/drawing/2014/main" id="{87FE5E6F-83EB-487D-9887-9A95701062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72" y="965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21</a:t>
                  </a:r>
                </a:p>
              </p:txBody>
            </p:sp>
            <p:sp>
              <p:nvSpPr>
                <p:cNvPr id="3185" name="Rectangle 235">
                  <a:extLst>
                    <a:ext uri="{FF2B5EF4-FFF2-40B4-BE49-F238E27FC236}">
                      <a16:creationId xmlns:a16="http://schemas.microsoft.com/office/drawing/2014/main" id="{0EA5FD91-A9CC-4628-823F-A947DAC95D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798" y="965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</a:t>
                  </a:r>
                </a:p>
              </p:txBody>
            </p:sp>
            <p:sp>
              <p:nvSpPr>
                <p:cNvPr id="3186" name="Rectangle 236">
                  <a:extLst>
                    <a:ext uri="{FF2B5EF4-FFF2-40B4-BE49-F238E27FC236}">
                      <a16:creationId xmlns:a16="http://schemas.microsoft.com/office/drawing/2014/main" id="{AF898943-1488-4E49-A8C2-F71D528EAB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224" y="9656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26</a:t>
                  </a:r>
                </a:p>
              </p:txBody>
            </p:sp>
            <p:sp>
              <p:nvSpPr>
                <p:cNvPr id="3187" name="Rectangle 237">
                  <a:extLst>
                    <a:ext uri="{FF2B5EF4-FFF2-40B4-BE49-F238E27FC236}">
                      <a16:creationId xmlns:a16="http://schemas.microsoft.com/office/drawing/2014/main" id="{3BAF8C5D-5444-43C8-8261-D2F10D5B8D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72" y="994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23</a:t>
                  </a:r>
                </a:p>
              </p:txBody>
            </p:sp>
            <p:sp>
              <p:nvSpPr>
                <p:cNvPr id="3188" name="Rectangle 238">
                  <a:extLst>
                    <a:ext uri="{FF2B5EF4-FFF2-40B4-BE49-F238E27FC236}">
                      <a16:creationId xmlns:a16="http://schemas.microsoft.com/office/drawing/2014/main" id="{F18E736B-EC7E-4B44-861B-63E0360984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798" y="994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</a:t>
                  </a:r>
                </a:p>
              </p:txBody>
            </p:sp>
            <p:sp>
              <p:nvSpPr>
                <p:cNvPr id="3189" name="Rectangle 239">
                  <a:extLst>
                    <a:ext uri="{FF2B5EF4-FFF2-40B4-BE49-F238E27FC236}">
                      <a16:creationId xmlns:a16="http://schemas.microsoft.com/office/drawing/2014/main" id="{F37A7E95-0CF8-4B7A-BB87-A96227263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224" y="9940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28</a:t>
                  </a:r>
                </a:p>
              </p:txBody>
            </p:sp>
            <p:sp>
              <p:nvSpPr>
                <p:cNvPr id="3190" name="Line 240">
                  <a:extLst>
                    <a:ext uri="{FF2B5EF4-FFF2-40B4-BE49-F238E27FC236}">
                      <a16:creationId xmlns:a16="http://schemas.microsoft.com/office/drawing/2014/main" id="{028678BA-266E-4391-B874-1F643C0904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798" y="9656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191" name="Line 241">
                  <a:extLst>
                    <a:ext uri="{FF2B5EF4-FFF2-40B4-BE49-F238E27FC236}">
                      <a16:creationId xmlns:a16="http://schemas.microsoft.com/office/drawing/2014/main" id="{1DF4683B-3AF9-404E-A5B9-B9C8E02960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224" y="9656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192" name="Line 242">
                  <a:extLst>
                    <a:ext uri="{FF2B5EF4-FFF2-40B4-BE49-F238E27FC236}">
                      <a16:creationId xmlns:a16="http://schemas.microsoft.com/office/drawing/2014/main" id="{2C921F20-3F80-4E2F-AAF5-BF1B31046F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372" y="9940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sp>
            <p:nvSpPr>
              <p:cNvPr id="3163" name="Rectangle 243">
                <a:extLst>
                  <a:ext uri="{FF2B5EF4-FFF2-40B4-BE49-F238E27FC236}">
                    <a16:creationId xmlns:a16="http://schemas.microsoft.com/office/drawing/2014/main" id="{9CADF312-7D6A-412B-B059-9CC61D720F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32" y="14138"/>
                <a:ext cx="711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 b="1"/>
                  <a:t>FS0</a:t>
                </a:r>
              </a:p>
            </p:txBody>
          </p:sp>
          <p:grpSp>
            <p:nvGrpSpPr>
              <p:cNvPr id="3164" name="Group 244">
                <a:extLst>
                  <a:ext uri="{FF2B5EF4-FFF2-40B4-BE49-F238E27FC236}">
                    <a16:creationId xmlns:a16="http://schemas.microsoft.com/office/drawing/2014/main" id="{8FF08AC9-783A-42DB-BF51-F5AE6AC496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476" y="14592"/>
                <a:ext cx="1279" cy="455"/>
                <a:chOff x="6390" y="11928"/>
                <a:chExt cx="1279" cy="569"/>
              </a:xfrm>
            </p:grpSpPr>
            <p:sp>
              <p:nvSpPr>
                <p:cNvPr id="3173" name="Rectangle 245">
                  <a:extLst>
                    <a:ext uri="{FF2B5EF4-FFF2-40B4-BE49-F238E27FC236}">
                      <a16:creationId xmlns:a16="http://schemas.microsoft.com/office/drawing/2014/main" id="{ACFDE38F-0DAB-4776-9742-63391BA3EA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42" y="11928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64</a:t>
                  </a:r>
                </a:p>
              </p:txBody>
            </p:sp>
            <p:sp>
              <p:nvSpPr>
                <p:cNvPr id="3174" name="Rectangle 246">
                  <a:extLst>
                    <a:ext uri="{FF2B5EF4-FFF2-40B4-BE49-F238E27FC236}">
                      <a16:creationId xmlns:a16="http://schemas.microsoft.com/office/drawing/2014/main" id="{4C96D7C5-F4FD-4E85-9B4C-F8563779A8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90" y="11928"/>
                  <a:ext cx="1279" cy="569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u-HU" altLang="hu-HU"/>
                </a:p>
              </p:txBody>
            </p:sp>
            <p:sp>
              <p:nvSpPr>
                <p:cNvPr id="3175" name="Line 247">
                  <a:extLst>
                    <a:ext uri="{FF2B5EF4-FFF2-40B4-BE49-F238E27FC236}">
                      <a16:creationId xmlns:a16="http://schemas.microsoft.com/office/drawing/2014/main" id="{5D368D19-A228-4F78-A0E3-00FB44DF17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816" y="11928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176" name="Line 248">
                  <a:extLst>
                    <a:ext uri="{FF2B5EF4-FFF2-40B4-BE49-F238E27FC236}">
                      <a16:creationId xmlns:a16="http://schemas.microsoft.com/office/drawing/2014/main" id="{20F9E5CE-120F-4F14-A18D-7597751F81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42" y="11928"/>
                  <a:ext cx="1" cy="5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177" name="Line 249">
                  <a:extLst>
                    <a:ext uri="{FF2B5EF4-FFF2-40B4-BE49-F238E27FC236}">
                      <a16:creationId xmlns:a16="http://schemas.microsoft.com/office/drawing/2014/main" id="{0CAE0E68-4266-4371-8B93-96DE16D89F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390" y="12212"/>
                  <a:ext cx="1279" cy="1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178" name="Rectangle 250">
                  <a:extLst>
                    <a:ext uri="{FF2B5EF4-FFF2-40B4-BE49-F238E27FC236}">
                      <a16:creationId xmlns:a16="http://schemas.microsoft.com/office/drawing/2014/main" id="{76FFEB0B-A0A7-4E15-A7A6-7EA621ED2F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90" y="11928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56</a:t>
                  </a:r>
                </a:p>
              </p:txBody>
            </p:sp>
            <p:sp>
              <p:nvSpPr>
                <p:cNvPr id="3179" name="Rectangle 251">
                  <a:extLst>
                    <a:ext uri="{FF2B5EF4-FFF2-40B4-BE49-F238E27FC236}">
                      <a16:creationId xmlns:a16="http://schemas.microsoft.com/office/drawing/2014/main" id="{DEDE48A4-0194-47FA-9FBF-D87C4D9606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6" y="11928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8</a:t>
                  </a:r>
                </a:p>
              </p:txBody>
            </p:sp>
            <p:sp>
              <p:nvSpPr>
                <p:cNvPr id="3180" name="Rectangle 252">
                  <a:extLst>
                    <a:ext uri="{FF2B5EF4-FFF2-40B4-BE49-F238E27FC236}">
                      <a16:creationId xmlns:a16="http://schemas.microsoft.com/office/drawing/2014/main" id="{92CD6453-1382-47DE-9856-D55AC253C5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90" y="1221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56</a:t>
                  </a:r>
                </a:p>
              </p:txBody>
            </p:sp>
            <p:sp>
              <p:nvSpPr>
                <p:cNvPr id="3181" name="Rectangle 253">
                  <a:extLst>
                    <a:ext uri="{FF2B5EF4-FFF2-40B4-BE49-F238E27FC236}">
                      <a16:creationId xmlns:a16="http://schemas.microsoft.com/office/drawing/2014/main" id="{B7724412-58AF-4AA2-95EA-A0FA874FAA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16" y="1221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0</a:t>
                  </a:r>
                </a:p>
              </p:txBody>
            </p:sp>
            <p:sp>
              <p:nvSpPr>
                <p:cNvPr id="3182" name="Rectangle 254">
                  <a:extLst>
                    <a:ext uri="{FF2B5EF4-FFF2-40B4-BE49-F238E27FC236}">
                      <a16:creationId xmlns:a16="http://schemas.microsoft.com/office/drawing/2014/main" id="{9D9BC676-7A52-4F0C-8E66-1A804D194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42" y="12212"/>
                  <a:ext cx="427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12700" tIns="12700" rIns="12700" bIns="12700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hu-HU" altLang="hu-HU" sz="1000"/>
                    <a:t>64</a:t>
                  </a:r>
                </a:p>
              </p:txBody>
            </p:sp>
          </p:grpSp>
          <p:sp>
            <p:nvSpPr>
              <p:cNvPr id="3165" name="Line 255">
                <a:extLst>
                  <a:ext uri="{FF2B5EF4-FFF2-40B4-BE49-F238E27FC236}">
                    <a16:creationId xmlns:a16="http://schemas.microsoft.com/office/drawing/2014/main" id="{129E5E60-E4D9-4623-8601-4A92400074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760" y="10719"/>
                <a:ext cx="7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66" name="Line 256">
                <a:extLst>
                  <a:ext uri="{FF2B5EF4-FFF2-40B4-BE49-F238E27FC236}">
                    <a16:creationId xmlns:a16="http://schemas.microsoft.com/office/drawing/2014/main" id="{99A03F52-5950-4A84-BCDC-2417219CBD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95" y="12093"/>
                <a:ext cx="711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67" name="Rectangle 257">
                <a:extLst>
                  <a:ext uri="{FF2B5EF4-FFF2-40B4-BE49-F238E27FC236}">
                    <a16:creationId xmlns:a16="http://schemas.microsoft.com/office/drawing/2014/main" id="{4EFB12CA-347B-4C30-A544-121D7928CE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53" y="11866"/>
                <a:ext cx="711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/>
                  <a:t>FS0</a:t>
                </a:r>
              </a:p>
            </p:txBody>
          </p:sp>
          <p:sp>
            <p:nvSpPr>
              <p:cNvPr id="3168" name="Line 258">
                <a:extLst>
                  <a:ext uri="{FF2B5EF4-FFF2-40B4-BE49-F238E27FC236}">
                    <a16:creationId xmlns:a16="http://schemas.microsoft.com/office/drawing/2014/main" id="{88F9EEBF-1C70-497D-9A02-CD531B3E0F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753" y="12093"/>
                <a:ext cx="7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69" name="Freeform 259">
                <a:extLst>
                  <a:ext uri="{FF2B5EF4-FFF2-40B4-BE49-F238E27FC236}">
                    <a16:creationId xmlns:a16="http://schemas.microsoft.com/office/drawing/2014/main" id="{7D49A140-47A9-4159-B8ED-7783D7E163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3" y="10967"/>
                <a:ext cx="1448" cy="897"/>
              </a:xfrm>
              <a:custGeom>
                <a:avLst/>
                <a:gdLst>
                  <a:gd name="T0" fmla="*/ 1443 w 1448"/>
                  <a:gd name="T1" fmla="*/ 0 h 897"/>
                  <a:gd name="T2" fmla="*/ 1448 w 1448"/>
                  <a:gd name="T3" fmla="*/ 535 h 897"/>
                  <a:gd name="T4" fmla="*/ 0 w 1448"/>
                  <a:gd name="T5" fmla="*/ 535 h 897"/>
                  <a:gd name="T6" fmla="*/ 0 w 1448"/>
                  <a:gd name="T7" fmla="*/ 897 h 89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48" h="897">
                    <a:moveTo>
                      <a:pt x="1443" y="0"/>
                    </a:moveTo>
                    <a:lnTo>
                      <a:pt x="1448" y="535"/>
                    </a:lnTo>
                    <a:lnTo>
                      <a:pt x="0" y="535"/>
                    </a:lnTo>
                    <a:lnTo>
                      <a:pt x="0" y="897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 type="none" w="med" len="med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70" name="Freeform 260">
                <a:extLst>
                  <a:ext uri="{FF2B5EF4-FFF2-40B4-BE49-F238E27FC236}">
                    <a16:creationId xmlns:a16="http://schemas.microsoft.com/office/drawing/2014/main" id="{C1DC503C-313B-46BF-861C-1A72E994C5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1" y="10967"/>
                <a:ext cx="1455" cy="902"/>
              </a:xfrm>
              <a:custGeom>
                <a:avLst/>
                <a:gdLst>
                  <a:gd name="T0" fmla="*/ 0 w 1455"/>
                  <a:gd name="T1" fmla="*/ 0 h 902"/>
                  <a:gd name="T2" fmla="*/ 7 w 1455"/>
                  <a:gd name="T3" fmla="*/ 540 h 902"/>
                  <a:gd name="T4" fmla="*/ 1455 w 1455"/>
                  <a:gd name="T5" fmla="*/ 540 h 902"/>
                  <a:gd name="T6" fmla="*/ 1455 w 1455"/>
                  <a:gd name="T7" fmla="*/ 902 h 90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5" h="902">
                    <a:moveTo>
                      <a:pt x="0" y="0"/>
                    </a:moveTo>
                    <a:lnTo>
                      <a:pt x="7" y="540"/>
                    </a:lnTo>
                    <a:lnTo>
                      <a:pt x="1455" y="540"/>
                    </a:lnTo>
                    <a:lnTo>
                      <a:pt x="1455" y="90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71" name="Rectangle 261">
                <a:extLst>
                  <a:ext uri="{FF2B5EF4-FFF2-40B4-BE49-F238E27FC236}">
                    <a16:creationId xmlns:a16="http://schemas.microsoft.com/office/drawing/2014/main" id="{621C7815-7B22-457C-B2BA-8EB08BE04E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6" y="11232"/>
                <a:ext cx="569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 b="1"/>
                  <a:t>FS0</a:t>
                </a:r>
              </a:p>
            </p:txBody>
          </p:sp>
          <p:sp>
            <p:nvSpPr>
              <p:cNvPr id="3172" name="Rectangle 262">
                <a:extLst>
                  <a:ext uri="{FF2B5EF4-FFF2-40B4-BE49-F238E27FC236}">
                    <a16:creationId xmlns:a16="http://schemas.microsoft.com/office/drawing/2014/main" id="{C4985667-AF3B-434B-9ED5-25FF15F7F0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39" y="11246"/>
                <a:ext cx="569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hu-HU" altLang="hu-HU" sz="1000"/>
                  <a:t>FS0</a:t>
                </a:r>
              </a:p>
            </p:txBody>
          </p:sp>
        </p:grpSp>
        <p:grpSp>
          <p:nvGrpSpPr>
            <p:cNvPr id="3094" name="Group 263">
              <a:extLst>
                <a:ext uri="{FF2B5EF4-FFF2-40B4-BE49-F238E27FC236}">
                  <a16:creationId xmlns:a16="http://schemas.microsoft.com/office/drawing/2014/main" id="{A25A5996-C4C2-4264-96AA-EB58803E64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1152"/>
              <a:ext cx="1534" cy="2908"/>
              <a:chOff x="977" y="7777"/>
              <a:chExt cx="3834" cy="7269"/>
            </a:xfrm>
          </p:grpSpPr>
          <p:sp>
            <p:nvSpPr>
              <p:cNvPr id="3095" name="Rectangle 264">
                <a:extLst>
                  <a:ext uri="{FF2B5EF4-FFF2-40B4-BE49-F238E27FC236}">
                    <a16:creationId xmlns:a16="http://schemas.microsoft.com/office/drawing/2014/main" id="{FD6C6C43-0E1A-449E-ACC3-8551C1DF42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7" y="7777"/>
                <a:ext cx="2698" cy="7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hu-HU" altLang="hu-HU" sz="1200"/>
                  <a:t>  Preparing the site</a:t>
                </a:r>
              </a:p>
            </p:txBody>
          </p:sp>
          <p:sp>
            <p:nvSpPr>
              <p:cNvPr id="3096" name="Rectangle 265">
                <a:extLst>
                  <a:ext uri="{FF2B5EF4-FFF2-40B4-BE49-F238E27FC236}">
                    <a16:creationId xmlns:a16="http://schemas.microsoft.com/office/drawing/2014/main" id="{C3294416-0464-4954-A271-F33B58A0ED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7" y="13229"/>
                <a:ext cx="2556" cy="7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hu-HU" altLang="hu-HU" sz="1200"/>
                  <a:t>  Horizontal structure</a:t>
                </a:r>
              </a:p>
              <a:p>
                <a:r>
                  <a:rPr lang="hu-HU" altLang="hu-HU" sz="1000"/>
                  <a:t>  ( 1 crane, no break )</a:t>
                </a:r>
              </a:p>
            </p:txBody>
          </p:sp>
          <p:sp>
            <p:nvSpPr>
              <p:cNvPr id="3097" name="Rectangle 266">
                <a:extLst>
                  <a:ext uri="{FF2B5EF4-FFF2-40B4-BE49-F238E27FC236}">
                    <a16:creationId xmlns:a16="http://schemas.microsoft.com/office/drawing/2014/main" id="{428C5E4B-D179-4823-9C00-0A17FAFBCF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7" y="9140"/>
                <a:ext cx="2414" cy="8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hu-HU" altLang="hu-HU" sz="1200"/>
                  <a:t>  Deep foundation (pile)</a:t>
                </a:r>
              </a:p>
              <a:p>
                <a:r>
                  <a:rPr lang="hu-HU" altLang="hu-HU" sz="1000"/>
                  <a:t>  ( 1 team, no break )</a:t>
                </a:r>
              </a:p>
            </p:txBody>
          </p:sp>
          <p:sp>
            <p:nvSpPr>
              <p:cNvPr id="3098" name="Rectangle 267">
                <a:extLst>
                  <a:ext uri="{FF2B5EF4-FFF2-40B4-BE49-F238E27FC236}">
                    <a16:creationId xmlns:a16="http://schemas.microsoft.com/office/drawing/2014/main" id="{79218F8E-2535-43AF-A0A1-73397863FE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7" y="10503"/>
                <a:ext cx="2273" cy="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hu-HU" altLang="hu-HU" sz="1200"/>
                  <a:t>  Flat foundation</a:t>
                </a:r>
              </a:p>
              <a:p>
                <a:r>
                  <a:rPr lang="hu-HU" altLang="hu-HU" sz="1000"/>
                  <a:t>  ( 2 teams )</a:t>
                </a:r>
              </a:p>
            </p:txBody>
          </p:sp>
          <p:sp>
            <p:nvSpPr>
              <p:cNvPr id="3099" name="Rectangle 268">
                <a:extLst>
                  <a:ext uri="{FF2B5EF4-FFF2-40B4-BE49-F238E27FC236}">
                    <a16:creationId xmlns:a16="http://schemas.microsoft.com/office/drawing/2014/main" id="{24AD42DC-E4E2-4A79-8A15-919CAF26B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7" y="11866"/>
                <a:ext cx="2414" cy="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hu-HU" altLang="hu-HU" sz="1200"/>
                  <a:t>  Vertical structures</a:t>
                </a:r>
              </a:p>
              <a:p>
                <a:r>
                  <a:rPr lang="hu-HU" altLang="hu-HU" sz="1200"/>
                  <a:t>  </a:t>
                </a:r>
                <a:r>
                  <a:rPr lang="hu-HU" altLang="hu-HU" sz="1000"/>
                  <a:t>( the same 2 teams )</a:t>
                </a:r>
              </a:p>
            </p:txBody>
          </p:sp>
          <p:sp>
            <p:nvSpPr>
              <p:cNvPr id="3100" name="Rectangle 269">
                <a:extLst>
                  <a:ext uri="{FF2B5EF4-FFF2-40B4-BE49-F238E27FC236}">
                    <a16:creationId xmlns:a16="http://schemas.microsoft.com/office/drawing/2014/main" id="{43720B22-EE17-4DD5-A232-8DBC181D30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7" y="14592"/>
                <a:ext cx="3834" cy="4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hu-HU" altLang="hu-HU" sz="1200"/>
                  <a:t>  Road structure + accessories</a:t>
                </a:r>
              </a:p>
            </p:txBody>
          </p:sp>
        </p:grpSp>
      </p:grpSp>
      <p:grpSp>
        <p:nvGrpSpPr>
          <p:cNvPr id="3079" name="Group 300">
            <a:extLst>
              <a:ext uri="{FF2B5EF4-FFF2-40B4-BE49-F238E27FC236}">
                <a16:creationId xmlns:a16="http://schemas.microsoft.com/office/drawing/2014/main" id="{5AC1706B-0650-4762-ABF0-8B2CFC092D7A}"/>
              </a:ext>
            </a:extLst>
          </p:cNvPr>
          <p:cNvGrpSpPr>
            <a:grpSpLocks/>
          </p:cNvGrpSpPr>
          <p:nvPr/>
        </p:nvGrpSpPr>
        <p:grpSpPr bwMode="auto">
          <a:xfrm>
            <a:off x="839788" y="260350"/>
            <a:ext cx="838200" cy="304800"/>
            <a:chOff x="672" y="288"/>
            <a:chExt cx="511" cy="182"/>
          </a:xfrm>
        </p:grpSpPr>
        <p:sp>
          <p:nvSpPr>
            <p:cNvPr id="3083" name="Rectangle 301">
              <a:extLst>
                <a:ext uri="{FF2B5EF4-FFF2-40B4-BE49-F238E27FC236}">
                  <a16:creationId xmlns:a16="http://schemas.microsoft.com/office/drawing/2014/main" id="{32F752F3-80ED-4062-88AA-E92B7E7EB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" y="288"/>
              <a:ext cx="171" cy="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900"/>
                <a:t>EF</a:t>
              </a:r>
            </a:p>
          </p:txBody>
        </p:sp>
        <p:sp>
          <p:nvSpPr>
            <p:cNvPr id="3084" name="Rectangle 302">
              <a:extLst>
                <a:ext uri="{FF2B5EF4-FFF2-40B4-BE49-F238E27FC236}">
                  <a16:creationId xmlns:a16="http://schemas.microsoft.com/office/drawing/2014/main" id="{BBF0CE9D-C735-4ECB-96D1-998E89EBE3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88"/>
              <a:ext cx="511" cy="18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hu-HU" altLang="hu-HU"/>
            </a:p>
          </p:txBody>
        </p:sp>
        <p:sp>
          <p:nvSpPr>
            <p:cNvPr id="3085" name="Line 303">
              <a:extLst>
                <a:ext uri="{FF2B5EF4-FFF2-40B4-BE49-F238E27FC236}">
                  <a16:creationId xmlns:a16="http://schemas.microsoft.com/office/drawing/2014/main" id="{EAFB810C-A875-46A0-9E5F-3E66104762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2" y="288"/>
              <a:ext cx="1" cy="1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3086" name="Line 304">
              <a:extLst>
                <a:ext uri="{FF2B5EF4-FFF2-40B4-BE49-F238E27FC236}">
                  <a16:creationId xmlns:a16="http://schemas.microsoft.com/office/drawing/2014/main" id="{FAF2458E-D8B2-4BDF-B317-5FC1CF4AF5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2" y="288"/>
              <a:ext cx="1" cy="1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3087" name="Line 305">
              <a:extLst>
                <a:ext uri="{FF2B5EF4-FFF2-40B4-BE49-F238E27FC236}">
                  <a16:creationId xmlns:a16="http://schemas.microsoft.com/office/drawing/2014/main" id="{F5898BF8-321E-4A01-B677-33AD0C100E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379"/>
              <a:ext cx="51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3088" name="Rectangle 306">
              <a:extLst>
                <a:ext uri="{FF2B5EF4-FFF2-40B4-BE49-F238E27FC236}">
                  <a16:creationId xmlns:a16="http://schemas.microsoft.com/office/drawing/2014/main" id="{7760B270-3F90-4955-BE3B-743EAA62D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88"/>
              <a:ext cx="171" cy="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900"/>
                <a:t>ES</a:t>
              </a:r>
            </a:p>
          </p:txBody>
        </p:sp>
        <p:sp>
          <p:nvSpPr>
            <p:cNvPr id="3089" name="Rectangle 307">
              <a:extLst>
                <a:ext uri="{FF2B5EF4-FFF2-40B4-BE49-F238E27FC236}">
                  <a16:creationId xmlns:a16="http://schemas.microsoft.com/office/drawing/2014/main" id="{E9E11225-6CEA-4AB8-9460-C6031A130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" y="288"/>
              <a:ext cx="171" cy="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900"/>
                <a:t>D</a:t>
              </a:r>
            </a:p>
          </p:txBody>
        </p:sp>
        <p:sp>
          <p:nvSpPr>
            <p:cNvPr id="3090" name="Rectangle 308">
              <a:extLst>
                <a:ext uri="{FF2B5EF4-FFF2-40B4-BE49-F238E27FC236}">
                  <a16:creationId xmlns:a16="http://schemas.microsoft.com/office/drawing/2014/main" id="{64512587-C485-4DE4-A916-09A6EF64D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79"/>
              <a:ext cx="171" cy="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900"/>
                <a:t>LS</a:t>
              </a:r>
            </a:p>
          </p:txBody>
        </p:sp>
        <p:sp>
          <p:nvSpPr>
            <p:cNvPr id="3091" name="Rectangle 309">
              <a:extLst>
                <a:ext uri="{FF2B5EF4-FFF2-40B4-BE49-F238E27FC236}">
                  <a16:creationId xmlns:a16="http://schemas.microsoft.com/office/drawing/2014/main" id="{84BAC586-26AC-4F27-A647-2EB14EB91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" y="379"/>
              <a:ext cx="171" cy="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900"/>
                <a:t>TF</a:t>
              </a:r>
            </a:p>
          </p:txBody>
        </p:sp>
        <p:sp>
          <p:nvSpPr>
            <p:cNvPr id="3092" name="Rectangle 310">
              <a:extLst>
                <a:ext uri="{FF2B5EF4-FFF2-40B4-BE49-F238E27FC236}">
                  <a16:creationId xmlns:a16="http://schemas.microsoft.com/office/drawing/2014/main" id="{1824A996-D013-406C-8F9C-71D570419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" y="379"/>
              <a:ext cx="171" cy="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900"/>
                <a:t>LF</a:t>
              </a:r>
            </a:p>
          </p:txBody>
        </p:sp>
      </p:grpSp>
      <p:sp>
        <p:nvSpPr>
          <p:cNvPr id="3080" name="Rectangle 311">
            <a:extLst>
              <a:ext uri="{FF2B5EF4-FFF2-40B4-BE49-F238E27FC236}">
                <a16:creationId xmlns:a16="http://schemas.microsoft.com/office/drawing/2014/main" id="{71BBCEFE-84E9-47DC-8064-55893D8F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925" y="641350"/>
            <a:ext cx="3810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hu-HU" altLang="hu-HU" sz="900"/>
              <a:t>FS0</a:t>
            </a:r>
          </a:p>
        </p:txBody>
      </p:sp>
      <p:sp>
        <p:nvSpPr>
          <p:cNvPr id="3081" name="Line 312">
            <a:extLst>
              <a:ext uri="{FF2B5EF4-FFF2-40B4-BE49-F238E27FC236}">
                <a16:creationId xmlns:a16="http://schemas.microsoft.com/office/drawing/2014/main" id="{26FF4176-A11A-4DC1-B50E-F0CB6D070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788" y="793750"/>
            <a:ext cx="838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082" name="Rectangle 313">
            <a:extLst>
              <a:ext uri="{FF2B5EF4-FFF2-40B4-BE49-F238E27FC236}">
                <a16:creationId xmlns:a16="http://schemas.microsoft.com/office/drawing/2014/main" id="{B384EFA7-A9D1-4EEF-A0B0-27840E5BA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169988"/>
            <a:ext cx="10080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hu-HU" altLang="hu-HU" sz="1000"/>
              <a:t>Work Packages</a:t>
            </a:r>
          </a:p>
          <a:p>
            <a:pPr algn="ctr"/>
            <a:r>
              <a:rPr lang="hu-HU" altLang="hu-HU" sz="1000"/>
              <a:t>(Activity\ Section)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apértelmezett ter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210</Words>
  <Application>Microsoft Office PowerPoint</Application>
  <PresentationFormat>Diavetítés a képernyőre (4:3 oldalarány)</PresentationFormat>
  <Paragraphs>155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Times New Roman</vt:lpstr>
      <vt:lpstr>Arial</vt:lpstr>
      <vt:lpstr>Calibri</vt:lpstr>
      <vt:lpstr>Alapértelmezett terv</vt:lpstr>
      <vt:lpstr>PowerPoint-bemutató</vt:lpstr>
      <vt:lpstr>PowerPoint-bemutató</vt:lpstr>
    </vt:vector>
  </TitlesOfParts>
  <Company>BME Építésmérnöki Kar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Nincs diacím</dc:title>
  <dc:creator>Építéskivitelezés</dc:creator>
  <cp:lastModifiedBy>Zoltán András Vattai</cp:lastModifiedBy>
  <cp:revision>11</cp:revision>
  <dcterms:created xsi:type="dcterms:W3CDTF">2006-11-11T06:43:17Z</dcterms:created>
  <dcterms:modified xsi:type="dcterms:W3CDTF">2020-03-25T11:43:44Z</dcterms:modified>
</cp:coreProperties>
</file>